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64" r:id="rId2"/>
    <p:sldId id="270" r:id="rId3"/>
    <p:sldId id="441" r:id="rId4"/>
    <p:sldId id="496" r:id="rId5"/>
    <p:sldId id="466" r:id="rId6"/>
    <p:sldId id="481" r:id="rId7"/>
    <p:sldId id="467" r:id="rId8"/>
    <p:sldId id="483" r:id="rId9"/>
    <p:sldId id="497" r:id="rId10"/>
    <p:sldId id="499" r:id="rId11"/>
    <p:sldId id="500" r:id="rId12"/>
    <p:sldId id="484" r:id="rId13"/>
    <p:sldId id="473" r:id="rId14"/>
    <p:sldId id="479" r:id="rId15"/>
    <p:sldId id="487" r:id="rId16"/>
    <p:sldId id="488" r:id="rId17"/>
    <p:sldId id="485" r:id="rId18"/>
    <p:sldId id="486" r:id="rId19"/>
    <p:sldId id="490" r:id="rId20"/>
    <p:sldId id="489" r:id="rId21"/>
    <p:sldId id="492" r:id="rId22"/>
    <p:sldId id="491" r:id="rId23"/>
    <p:sldId id="495" r:id="rId24"/>
    <p:sldId id="47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4CB7DC7-64BA-49B4-A34F-8C42B50485A0}">
          <p14:sldIdLst>
            <p14:sldId id="264"/>
            <p14:sldId id="270"/>
            <p14:sldId id="441"/>
            <p14:sldId id="496"/>
            <p14:sldId id="466"/>
            <p14:sldId id="481"/>
            <p14:sldId id="467"/>
            <p14:sldId id="483"/>
            <p14:sldId id="497"/>
            <p14:sldId id="499"/>
            <p14:sldId id="500"/>
            <p14:sldId id="484"/>
            <p14:sldId id="473"/>
            <p14:sldId id="479"/>
            <p14:sldId id="487"/>
            <p14:sldId id="488"/>
            <p14:sldId id="485"/>
            <p14:sldId id="486"/>
            <p14:sldId id="490"/>
            <p14:sldId id="489"/>
            <p14:sldId id="492"/>
            <p14:sldId id="491"/>
            <p14:sldId id="495"/>
            <p14:sldId id="4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gesh Sharma" initials="YS" lastIdx="2" clrIdx="0">
    <p:extLst>
      <p:ext uri="{19B8F6BF-5375-455C-9EA6-DF929625EA0E}">
        <p15:presenceInfo xmlns:p15="http://schemas.microsoft.com/office/powerpoint/2012/main" userId="Yogesh Sharm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4635"/>
    <a:srgbClr val="314536"/>
    <a:srgbClr val="EFC851"/>
    <a:srgbClr val="0000FF"/>
    <a:srgbClr val="00FFFF"/>
    <a:srgbClr val="124734"/>
    <a:srgbClr val="0266FF"/>
    <a:srgbClr val="005937"/>
    <a:srgbClr val="FFC6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C18964-A0F2-B377-5A63-9009821EEFBF}" v="1627" dt="2025-12-02T19:02:31.823"/>
    <p1510:client id="{0C611B19-4BF7-FF0C-5872-43F0B4E391F2}" v="2381" dt="2025-12-02T00:53:07.392"/>
    <p1510:client id="{18C7FF2F-E8CD-1B09-6CD9-6E697880EDC8}" v="5233" dt="2025-12-02T16:39:03.970"/>
    <p1510:client id="{DCBE9AFA-CBB4-4CEA-CF5E-F5EF76FE59D4}" v="4123" dt="2025-12-02T07:05:48.6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ooklyn Coulson" userId="S::coulsobr@uregina.ca::95daad39-d94f-4706-a82e-5795415b9324" providerId="AD" clId="Web-{C3494858-1DAC-BE5D-57F1-6B0CE442A508}"/>
    <pc:docChg chg="modSld sldOrd">
      <pc:chgData name="Brooklyn Coulson" userId="S::coulsobr@uregina.ca::95daad39-d94f-4706-a82e-5795415b9324" providerId="AD" clId="Web-{C3494858-1DAC-BE5D-57F1-6B0CE442A508}" dt="2025-11-25T21:24:47.021" v="73"/>
      <pc:docMkLst>
        <pc:docMk/>
      </pc:docMkLst>
      <pc:sldChg chg="modSp">
        <pc:chgData name="Brooklyn Coulson" userId="S::coulsobr@uregina.ca::95daad39-d94f-4706-a82e-5795415b9324" providerId="AD" clId="Web-{C3494858-1DAC-BE5D-57F1-6B0CE442A508}" dt="2025-11-25T21:24:37.396" v="63" actId="20577"/>
        <pc:sldMkLst>
          <pc:docMk/>
          <pc:sldMk cId="4175858083" sldId="485"/>
        </pc:sldMkLst>
        <pc:spChg chg="mod">
          <ac:chgData name="Brooklyn Coulson" userId="S::coulsobr@uregina.ca::95daad39-d94f-4706-a82e-5795415b9324" providerId="AD" clId="Web-{C3494858-1DAC-BE5D-57F1-6B0CE442A508}" dt="2025-11-25T21:24:37.396" v="63" actId="20577"/>
          <ac:spMkLst>
            <pc:docMk/>
            <pc:sldMk cId="4175858083" sldId="485"/>
            <ac:spMk id="3" creationId="{8889F127-A61C-2890-0388-579E8EA39471}"/>
          </ac:spMkLst>
        </pc:spChg>
      </pc:sldChg>
      <pc:sldChg chg="modSp ord">
        <pc:chgData name="Brooklyn Coulson" userId="S::coulsobr@uregina.ca::95daad39-d94f-4706-a82e-5795415b9324" providerId="AD" clId="Web-{C3494858-1DAC-BE5D-57F1-6B0CE442A508}" dt="2025-11-25T21:24:43.146" v="71"/>
        <pc:sldMkLst>
          <pc:docMk/>
          <pc:sldMk cId="796692480" sldId="486"/>
        </pc:sldMkLst>
        <pc:spChg chg="mod">
          <ac:chgData name="Brooklyn Coulson" userId="S::coulsobr@uregina.ca::95daad39-d94f-4706-a82e-5795415b9324" providerId="AD" clId="Web-{C3494858-1DAC-BE5D-57F1-6B0CE442A508}" dt="2025-11-25T21:24:36.131" v="60" actId="20577"/>
          <ac:spMkLst>
            <pc:docMk/>
            <pc:sldMk cId="796692480" sldId="486"/>
            <ac:spMk id="3" creationId="{0C20BF7A-6AC1-FE3E-8DF7-023589D753D4}"/>
          </ac:spMkLst>
        </pc:spChg>
        <pc:spChg chg="mod">
          <ac:chgData name="Brooklyn Coulson" userId="S::coulsobr@uregina.ca::95daad39-d94f-4706-a82e-5795415b9324" providerId="AD" clId="Web-{C3494858-1DAC-BE5D-57F1-6B0CE442A508}" dt="2025-11-25T21:24:34.490" v="57" actId="1076"/>
          <ac:spMkLst>
            <pc:docMk/>
            <pc:sldMk cId="796692480" sldId="486"/>
            <ac:spMk id="6" creationId="{CDF5760A-70EF-D132-93A2-8546BBDFCF5A}"/>
          </ac:spMkLst>
        </pc:spChg>
      </pc:sldChg>
      <pc:sldChg chg="modSp ord">
        <pc:chgData name="Brooklyn Coulson" userId="S::coulsobr@uregina.ca::95daad39-d94f-4706-a82e-5795415b9324" providerId="AD" clId="Web-{C3494858-1DAC-BE5D-57F1-6B0CE442A508}" dt="2025-11-25T21:22:05.050" v="35"/>
        <pc:sldMkLst>
          <pc:docMk/>
          <pc:sldMk cId="1492810088" sldId="488"/>
        </pc:sldMkLst>
        <pc:spChg chg="mod">
          <ac:chgData name="Brooklyn Coulson" userId="S::coulsobr@uregina.ca::95daad39-d94f-4706-a82e-5795415b9324" providerId="AD" clId="Web-{C3494858-1DAC-BE5D-57F1-6B0CE442A508}" dt="2025-11-25T21:22:04.237" v="34" actId="20577"/>
          <ac:spMkLst>
            <pc:docMk/>
            <pc:sldMk cId="1492810088" sldId="488"/>
            <ac:spMk id="3" creationId="{0D033B7F-1DE1-464F-2EB3-214188AE7530}"/>
          </ac:spMkLst>
        </pc:spChg>
      </pc:sldChg>
      <pc:sldChg chg="modSp ord">
        <pc:chgData name="Brooklyn Coulson" userId="S::coulsobr@uregina.ca::95daad39-d94f-4706-a82e-5795415b9324" providerId="AD" clId="Web-{C3494858-1DAC-BE5D-57F1-6B0CE442A508}" dt="2025-11-25T21:24:40.709" v="70"/>
        <pc:sldMkLst>
          <pc:docMk/>
          <pc:sldMk cId="1645778095" sldId="489"/>
        </pc:sldMkLst>
        <pc:spChg chg="mod">
          <ac:chgData name="Brooklyn Coulson" userId="S::coulsobr@uregina.ca::95daad39-d94f-4706-a82e-5795415b9324" providerId="AD" clId="Web-{C3494858-1DAC-BE5D-57F1-6B0CE442A508}" dt="2025-11-25T21:24:40.084" v="68" actId="20577"/>
          <ac:spMkLst>
            <pc:docMk/>
            <pc:sldMk cId="1645778095" sldId="489"/>
            <ac:spMk id="3" creationId="{76857502-B5DB-45FD-55D1-07650CBFC1D7}"/>
          </ac:spMkLst>
        </pc:spChg>
        <pc:graphicFrameChg chg="mod modGraphic">
          <ac:chgData name="Brooklyn Coulson" userId="S::coulsobr@uregina.ca::95daad39-d94f-4706-a82e-5795415b9324" providerId="AD" clId="Web-{C3494858-1DAC-BE5D-57F1-6B0CE442A508}" dt="2025-11-25T20:54:06.579" v="3"/>
          <ac:graphicFrameMkLst>
            <pc:docMk/>
            <pc:sldMk cId="1645778095" sldId="489"/>
            <ac:graphicFrameMk id="7" creationId="{28E774CA-7012-4C56-ECE6-5F7386E218C1}"/>
          </ac:graphicFrameMkLst>
        </pc:graphicFrameChg>
      </pc:sldChg>
      <pc:sldChg chg="ord">
        <pc:chgData name="Brooklyn Coulson" userId="S::coulsobr@uregina.ca::95daad39-d94f-4706-a82e-5795415b9324" providerId="AD" clId="Web-{C3494858-1DAC-BE5D-57F1-6B0CE442A508}" dt="2025-11-25T21:24:47.021" v="73"/>
        <pc:sldMkLst>
          <pc:docMk/>
          <pc:sldMk cId="1930129259" sldId="490"/>
        </pc:sldMkLst>
      </pc:sldChg>
      <pc:sldChg chg="ord">
        <pc:chgData name="Brooklyn Coulson" userId="S::coulsobr@uregina.ca::95daad39-d94f-4706-a82e-5795415b9324" providerId="AD" clId="Web-{C3494858-1DAC-BE5D-57F1-6B0CE442A508}" dt="2025-11-25T21:24:44.256" v="72"/>
        <pc:sldMkLst>
          <pc:docMk/>
          <pc:sldMk cId="546992391" sldId="491"/>
        </pc:sldMkLst>
      </pc:sldChg>
      <pc:sldChg chg="modSp">
        <pc:chgData name="Brooklyn Coulson" userId="S::coulsobr@uregina.ca::95daad39-d94f-4706-a82e-5795415b9324" providerId="AD" clId="Web-{C3494858-1DAC-BE5D-57F1-6B0CE442A508}" dt="2025-11-25T21:22:04.190" v="33" actId="20577"/>
        <pc:sldMkLst>
          <pc:docMk/>
          <pc:sldMk cId="1568084173" sldId="492"/>
        </pc:sldMkLst>
        <pc:spChg chg="mod">
          <ac:chgData name="Brooklyn Coulson" userId="S::coulsobr@uregina.ca::95daad39-d94f-4706-a82e-5795415b9324" providerId="AD" clId="Web-{C3494858-1DAC-BE5D-57F1-6B0CE442A508}" dt="2025-11-25T21:22:04.190" v="33" actId="20577"/>
          <ac:spMkLst>
            <pc:docMk/>
            <pc:sldMk cId="1568084173" sldId="492"/>
            <ac:spMk id="3" creationId="{5181D0AE-6562-2FF3-BE5A-3A8B58C4F153}"/>
          </ac:spMkLst>
        </pc:spChg>
      </pc:sldChg>
      <pc:sldChg chg="modSp">
        <pc:chgData name="Brooklyn Coulson" userId="S::coulsobr@uregina.ca::95daad39-d94f-4706-a82e-5795415b9324" providerId="AD" clId="Web-{C3494858-1DAC-BE5D-57F1-6B0CE442A508}" dt="2025-11-25T20:58:24.801" v="22" actId="20577"/>
        <pc:sldMkLst>
          <pc:docMk/>
          <pc:sldMk cId="3463503242" sldId="495"/>
        </pc:sldMkLst>
        <pc:spChg chg="mod">
          <ac:chgData name="Brooklyn Coulson" userId="S::coulsobr@uregina.ca::95daad39-d94f-4706-a82e-5795415b9324" providerId="AD" clId="Web-{C3494858-1DAC-BE5D-57F1-6B0CE442A508}" dt="2025-11-25T20:58:24.801" v="22" actId="20577"/>
          <ac:spMkLst>
            <pc:docMk/>
            <pc:sldMk cId="3463503242" sldId="495"/>
            <ac:spMk id="19" creationId="{AF06102A-84A3-04EA-0F8A-6760B35FBE35}"/>
          </ac:spMkLst>
        </pc:spChg>
      </pc:sldChg>
    </pc:docChg>
  </pc:docChgLst>
  <pc:docChgLst>
    <pc:chgData name="Brooklyn Coulson" userId="S::coulsobr@uregina.ca::95daad39-d94f-4706-a82e-5795415b9324" providerId="AD" clId="Web-{03C18964-A0F2-B377-5A63-9009821EEFBF}"/>
    <pc:docChg chg="modSld sldOrd">
      <pc:chgData name="Brooklyn Coulson" userId="S::coulsobr@uregina.ca::95daad39-d94f-4706-a82e-5795415b9324" providerId="AD" clId="Web-{03C18964-A0F2-B377-5A63-9009821EEFBF}" dt="2025-12-02T20:27:06.086" v="1483"/>
      <pc:docMkLst>
        <pc:docMk/>
      </pc:docMkLst>
      <pc:sldChg chg="modSp">
        <pc:chgData name="Brooklyn Coulson" userId="S::coulsobr@uregina.ca::95daad39-d94f-4706-a82e-5795415b9324" providerId="AD" clId="Web-{03C18964-A0F2-B377-5A63-9009821EEFBF}" dt="2025-12-02T17:00:22.207" v="62" actId="1076"/>
        <pc:sldMkLst>
          <pc:docMk/>
          <pc:sldMk cId="2486635905" sldId="466"/>
        </pc:sldMkLst>
        <pc:spChg chg="mod">
          <ac:chgData name="Brooklyn Coulson" userId="S::coulsobr@uregina.ca::95daad39-d94f-4706-a82e-5795415b9324" providerId="AD" clId="Web-{03C18964-A0F2-B377-5A63-9009821EEFBF}" dt="2025-12-02T17:00:22.207" v="62" actId="1076"/>
          <ac:spMkLst>
            <pc:docMk/>
            <pc:sldMk cId="2486635905" sldId="466"/>
            <ac:spMk id="5" creationId="{94B03224-3890-15EC-BB11-215F49B1965C}"/>
          </ac:spMkLst>
        </pc:spChg>
      </pc:sldChg>
      <pc:sldChg chg="addSp modSp">
        <pc:chgData name="Brooklyn Coulson" userId="S::coulsobr@uregina.ca::95daad39-d94f-4706-a82e-5795415b9324" providerId="AD" clId="Web-{03C18964-A0F2-B377-5A63-9009821EEFBF}" dt="2025-12-02T17:27:54.184" v="1293"/>
        <pc:sldMkLst>
          <pc:docMk/>
          <pc:sldMk cId="778958909" sldId="467"/>
        </pc:sldMkLst>
        <pc:graphicFrameChg chg="mod topLvl modGraphic">
          <ac:chgData name="Brooklyn Coulson" userId="S::coulsobr@uregina.ca::95daad39-d94f-4706-a82e-5795415b9324" providerId="AD" clId="Web-{03C18964-A0F2-B377-5A63-9009821EEFBF}" dt="2025-12-02T17:23:54.062" v="1267"/>
          <ac:graphicFrameMkLst>
            <pc:docMk/>
            <pc:sldMk cId="778958909" sldId="467"/>
            <ac:graphicFrameMk id="2" creationId="{C3BD644F-8839-8178-0BEA-2933E740F242}"/>
          </ac:graphicFrameMkLst>
        </pc:graphicFrameChg>
        <pc:graphicFrameChg chg="mod topLvl modGraphic">
          <ac:chgData name="Brooklyn Coulson" userId="S::coulsobr@uregina.ca::95daad39-d94f-4706-a82e-5795415b9324" providerId="AD" clId="Web-{03C18964-A0F2-B377-5A63-9009821EEFBF}" dt="2025-12-02T17:27:54.184" v="1293"/>
          <ac:graphicFrameMkLst>
            <pc:docMk/>
            <pc:sldMk cId="778958909" sldId="467"/>
            <ac:graphicFrameMk id="4" creationId="{C30F974A-B26D-1D40-E8C2-70B2238E8B46}"/>
          </ac:graphicFrameMkLst>
        </pc:graphicFrameChg>
        <pc:graphicFrameChg chg="mod topLvl modGraphic">
          <ac:chgData name="Brooklyn Coulson" userId="S::coulsobr@uregina.ca::95daad39-d94f-4706-a82e-5795415b9324" providerId="AD" clId="Web-{03C18964-A0F2-B377-5A63-9009821EEFBF}" dt="2025-12-02T17:25:48.092" v="1277"/>
          <ac:graphicFrameMkLst>
            <pc:docMk/>
            <pc:sldMk cId="778958909" sldId="467"/>
            <ac:graphicFrameMk id="6" creationId="{9A23F8F7-7C60-76F9-2C0C-2D39D854F9C6}"/>
          </ac:graphicFrameMkLst>
        </pc:graphicFrameChg>
      </pc:sldChg>
      <pc:sldChg chg="addSp delSp modSp">
        <pc:chgData name="Brooklyn Coulson" userId="S::coulsobr@uregina.ca::95daad39-d94f-4706-a82e-5795415b9324" providerId="AD" clId="Web-{03C18964-A0F2-B377-5A63-9009821EEFBF}" dt="2025-12-02T19:01:15.291" v="1383" actId="20577"/>
        <pc:sldMkLst>
          <pc:docMk/>
          <pc:sldMk cId="436821646" sldId="472"/>
        </pc:sldMkLst>
        <pc:spChg chg="add del mod">
          <ac:chgData name="Brooklyn Coulson" userId="S::coulsobr@uregina.ca::95daad39-d94f-4706-a82e-5795415b9324" providerId="AD" clId="Web-{03C18964-A0F2-B377-5A63-9009821EEFBF}" dt="2025-12-02T19:01:15.291" v="1383" actId="20577"/>
          <ac:spMkLst>
            <pc:docMk/>
            <pc:sldMk cId="436821646" sldId="472"/>
            <ac:spMk id="19" creationId="{0BF0A91F-A47F-14DF-D7A0-2910C289322F}"/>
          </ac:spMkLst>
        </pc:spChg>
      </pc:sldChg>
      <pc:sldChg chg="addSp delSp modSp ord modNotes">
        <pc:chgData name="Brooklyn Coulson" userId="S::coulsobr@uregina.ca::95daad39-d94f-4706-a82e-5795415b9324" providerId="AD" clId="Web-{03C18964-A0F2-B377-5A63-9009821EEFBF}" dt="2025-12-02T20:27:06.086" v="1483"/>
        <pc:sldMkLst>
          <pc:docMk/>
          <pc:sldMk cId="3956455921" sldId="481"/>
        </pc:sldMkLst>
        <pc:spChg chg="mod">
          <ac:chgData name="Brooklyn Coulson" userId="S::coulsobr@uregina.ca::95daad39-d94f-4706-a82e-5795415b9324" providerId="AD" clId="Web-{03C18964-A0F2-B377-5A63-9009821EEFBF}" dt="2025-12-02T17:06:44.831" v="301" actId="1076"/>
          <ac:spMkLst>
            <pc:docMk/>
            <pc:sldMk cId="3956455921" sldId="481"/>
            <ac:spMk id="3" creationId="{D403A9A9-BD50-AD2C-B76D-266602589A9E}"/>
          </ac:spMkLst>
        </pc:spChg>
        <pc:spChg chg="mod">
          <ac:chgData name="Brooklyn Coulson" userId="S::coulsobr@uregina.ca::95daad39-d94f-4706-a82e-5795415b9324" providerId="AD" clId="Web-{03C18964-A0F2-B377-5A63-9009821EEFBF}" dt="2025-12-02T17:07:21.909" v="327" actId="20577"/>
          <ac:spMkLst>
            <pc:docMk/>
            <pc:sldMk cId="3956455921" sldId="481"/>
            <ac:spMk id="5" creationId="{EF2B62CE-6481-6D45-8F18-2728D5755826}"/>
          </ac:spMkLst>
        </pc:spChg>
        <pc:spChg chg="add del mod">
          <ac:chgData name="Brooklyn Coulson" userId="S::coulsobr@uregina.ca::95daad39-d94f-4706-a82e-5795415b9324" providerId="AD" clId="Web-{03C18964-A0F2-B377-5A63-9009821EEFBF}" dt="2025-12-02T17:07:09.768" v="315"/>
          <ac:spMkLst>
            <pc:docMk/>
            <pc:sldMk cId="3956455921" sldId="481"/>
            <ac:spMk id="6" creationId="{D8B25B9E-BDFF-A726-6A5F-4685E6F629E4}"/>
          </ac:spMkLst>
        </pc:spChg>
        <pc:spChg chg="del">
          <ac:chgData name="Brooklyn Coulson" userId="S::coulsobr@uregina.ca::95daad39-d94f-4706-a82e-5795415b9324" providerId="AD" clId="Web-{03C18964-A0F2-B377-5A63-9009821EEFBF}" dt="2025-12-02T16:57:37.973" v="35"/>
          <ac:spMkLst>
            <pc:docMk/>
            <pc:sldMk cId="3956455921" sldId="481"/>
            <ac:spMk id="7" creationId="{82342FEA-4FA7-4EBA-599E-98178CECFCDA}"/>
          </ac:spMkLst>
        </pc:spChg>
        <pc:spChg chg="add mod">
          <ac:chgData name="Brooklyn Coulson" userId="S::coulsobr@uregina.ca::95daad39-d94f-4706-a82e-5795415b9324" providerId="AD" clId="Web-{03C18964-A0F2-B377-5A63-9009821EEFBF}" dt="2025-12-02T17:08:24.768" v="345" actId="1076"/>
          <ac:spMkLst>
            <pc:docMk/>
            <pc:sldMk cId="3956455921" sldId="481"/>
            <ac:spMk id="8" creationId="{36234E78-5B49-A291-5D5A-984109D0810C}"/>
          </ac:spMkLst>
        </pc:spChg>
        <pc:graphicFrameChg chg="del mod topLvl modGraphic">
          <ac:chgData name="Brooklyn Coulson" userId="S::coulsobr@uregina.ca::95daad39-d94f-4706-a82e-5795415b9324" providerId="AD" clId="Web-{03C18964-A0F2-B377-5A63-9009821EEFBF}" dt="2025-12-02T16:57:36.895" v="34"/>
          <ac:graphicFrameMkLst>
            <pc:docMk/>
            <pc:sldMk cId="3956455921" sldId="481"/>
            <ac:graphicFrameMk id="2" creationId="{9DE8FF80-3422-E2CC-01C4-8A15F443CC46}"/>
          </ac:graphicFrameMkLst>
        </pc:graphicFrameChg>
        <pc:picChg chg="add mod">
          <ac:chgData name="Brooklyn Coulson" userId="S::coulsobr@uregina.ca::95daad39-d94f-4706-a82e-5795415b9324" providerId="AD" clId="Web-{03C18964-A0F2-B377-5A63-9009821EEFBF}" dt="2025-12-02T17:07:38.659" v="338" actId="1076"/>
          <ac:picMkLst>
            <pc:docMk/>
            <pc:sldMk cId="3956455921" sldId="481"/>
            <ac:picMk id="4" creationId="{FAA9DFEF-D37B-7C86-28E1-8F8EBF83D595}"/>
          </ac:picMkLst>
        </pc:picChg>
      </pc:sldChg>
      <pc:sldChg chg="addSp modSp modNotes">
        <pc:chgData name="Brooklyn Coulson" userId="S::coulsobr@uregina.ca::95daad39-d94f-4706-a82e-5795415b9324" providerId="AD" clId="Web-{03C18964-A0F2-B377-5A63-9009821EEFBF}" dt="2025-12-02T17:30:05.840" v="1312"/>
        <pc:sldMkLst>
          <pc:docMk/>
          <pc:sldMk cId="2840094975" sldId="483"/>
        </pc:sldMkLst>
        <pc:graphicFrameChg chg="mod topLvl modGraphic">
          <ac:chgData name="Brooklyn Coulson" userId="S::coulsobr@uregina.ca::95daad39-d94f-4706-a82e-5795415b9324" providerId="AD" clId="Web-{03C18964-A0F2-B377-5A63-9009821EEFBF}" dt="2025-12-02T17:29:13.825" v="1304"/>
          <ac:graphicFrameMkLst>
            <pc:docMk/>
            <pc:sldMk cId="2840094975" sldId="483"/>
            <ac:graphicFrameMk id="5" creationId="{BE703CCE-20B7-CBC9-B4A5-D66125EE3319}"/>
          </ac:graphicFrameMkLst>
        </pc:graphicFrameChg>
      </pc:sldChg>
      <pc:sldChg chg="modSp">
        <pc:chgData name="Brooklyn Coulson" userId="S::coulsobr@uregina.ca::95daad39-d94f-4706-a82e-5795415b9324" providerId="AD" clId="Web-{03C18964-A0F2-B377-5A63-9009821EEFBF}" dt="2025-12-02T17:15:42.267" v="957"/>
        <pc:sldMkLst>
          <pc:docMk/>
          <pc:sldMk cId="796692480" sldId="486"/>
        </pc:sldMkLst>
        <pc:graphicFrameChg chg="mod modGraphic">
          <ac:chgData name="Brooklyn Coulson" userId="S::coulsobr@uregina.ca::95daad39-d94f-4706-a82e-5795415b9324" providerId="AD" clId="Web-{03C18964-A0F2-B377-5A63-9009821EEFBF}" dt="2025-12-02T17:15:42.267" v="957"/>
          <ac:graphicFrameMkLst>
            <pc:docMk/>
            <pc:sldMk cId="796692480" sldId="486"/>
            <ac:graphicFrameMk id="7" creationId="{FBDBD221-0373-FB6D-A23A-1C313FD2B1DD}"/>
          </ac:graphicFrameMkLst>
        </pc:graphicFrameChg>
      </pc:sldChg>
      <pc:sldChg chg="modSp">
        <pc:chgData name="Brooklyn Coulson" userId="S::coulsobr@uregina.ca::95daad39-d94f-4706-a82e-5795415b9324" providerId="AD" clId="Web-{03C18964-A0F2-B377-5A63-9009821EEFBF}" dt="2025-12-02T17:15:54.720" v="961"/>
        <pc:sldMkLst>
          <pc:docMk/>
          <pc:sldMk cId="546992391" sldId="491"/>
        </pc:sldMkLst>
        <pc:graphicFrameChg chg="mod modGraphic">
          <ac:chgData name="Brooklyn Coulson" userId="S::coulsobr@uregina.ca::95daad39-d94f-4706-a82e-5795415b9324" providerId="AD" clId="Web-{03C18964-A0F2-B377-5A63-9009821EEFBF}" dt="2025-12-02T17:15:54.720" v="961"/>
          <ac:graphicFrameMkLst>
            <pc:docMk/>
            <pc:sldMk cId="546992391" sldId="491"/>
            <ac:graphicFrameMk id="7" creationId="{A79E163C-02F2-3DD2-A836-05AAEA5FF108}"/>
          </ac:graphicFrameMkLst>
        </pc:graphicFrameChg>
      </pc:sldChg>
      <pc:sldChg chg="modSp">
        <pc:chgData name="Brooklyn Coulson" userId="S::coulsobr@uregina.ca::95daad39-d94f-4706-a82e-5795415b9324" providerId="AD" clId="Web-{03C18964-A0F2-B377-5A63-9009821EEFBF}" dt="2025-12-02T17:21:38.876" v="1255" actId="20577"/>
        <pc:sldMkLst>
          <pc:docMk/>
          <pc:sldMk cId="3463503242" sldId="495"/>
        </pc:sldMkLst>
        <pc:spChg chg="mod">
          <ac:chgData name="Brooklyn Coulson" userId="S::coulsobr@uregina.ca::95daad39-d94f-4706-a82e-5795415b9324" providerId="AD" clId="Web-{03C18964-A0F2-B377-5A63-9009821EEFBF}" dt="2025-12-02T17:21:38.876" v="1255" actId="20577"/>
          <ac:spMkLst>
            <pc:docMk/>
            <pc:sldMk cId="3463503242" sldId="495"/>
            <ac:spMk id="19" creationId="{AF06102A-84A3-04EA-0F8A-6760B35FBE35}"/>
          </ac:spMkLst>
        </pc:spChg>
      </pc:sldChg>
      <pc:sldChg chg="addSp delSp modSp">
        <pc:chgData name="Brooklyn Coulson" userId="S::coulsobr@uregina.ca::95daad39-d94f-4706-a82e-5795415b9324" providerId="AD" clId="Web-{03C18964-A0F2-B377-5A63-9009821EEFBF}" dt="2025-12-02T18:04:05.164" v="1314"/>
        <pc:sldMkLst>
          <pc:docMk/>
          <pc:sldMk cId="2544853184" sldId="497"/>
        </pc:sldMkLst>
        <pc:picChg chg="add mod">
          <ac:chgData name="Brooklyn Coulson" userId="S::coulsobr@uregina.ca::95daad39-d94f-4706-a82e-5795415b9324" providerId="AD" clId="Web-{03C18964-A0F2-B377-5A63-9009821EEFBF}" dt="2025-12-02T18:04:05.164" v="1314"/>
          <ac:picMkLst>
            <pc:docMk/>
            <pc:sldMk cId="2544853184" sldId="497"/>
            <ac:picMk id="2" creationId="{8DB69819-6A54-7FF1-52B3-905711F54DED}"/>
          </ac:picMkLst>
        </pc:picChg>
        <pc:picChg chg="del">
          <ac:chgData name="Brooklyn Coulson" userId="S::coulsobr@uregina.ca::95daad39-d94f-4706-a82e-5795415b9324" providerId="AD" clId="Web-{03C18964-A0F2-B377-5A63-9009821EEFBF}" dt="2025-12-02T18:04:00.008" v="1313"/>
          <ac:picMkLst>
            <pc:docMk/>
            <pc:sldMk cId="2544853184" sldId="497"/>
            <ac:picMk id="4" creationId="{E38AC94E-D63A-0B53-80C1-BE2CEC3F0A67}"/>
          </ac:picMkLst>
        </pc:picChg>
      </pc:sldChg>
      <pc:sldChg chg="addSp delSp modSp">
        <pc:chgData name="Brooklyn Coulson" userId="S::coulsobr@uregina.ca::95daad39-d94f-4706-a82e-5795415b9324" providerId="AD" clId="Web-{03C18964-A0F2-B377-5A63-9009821EEFBF}" dt="2025-12-02T18:23:53.855" v="1318"/>
        <pc:sldMkLst>
          <pc:docMk/>
          <pc:sldMk cId="2253520672" sldId="499"/>
        </pc:sldMkLst>
        <pc:picChg chg="add del mod">
          <ac:chgData name="Brooklyn Coulson" userId="S::coulsobr@uregina.ca::95daad39-d94f-4706-a82e-5795415b9324" providerId="AD" clId="Web-{03C18964-A0F2-B377-5A63-9009821EEFBF}" dt="2025-12-02T18:23:53.855" v="1318"/>
          <ac:picMkLst>
            <pc:docMk/>
            <pc:sldMk cId="2253520672" sldId="499"/>
            <ac:picMk id="2" creationId="{08733E06-2FD0-D7F3-780A-A8D52A1E4A5C}"/>
          </ac:picMkLst>
        </pc:picChg>
        <pc:picChg chg="del">
          <ac:chgData name="Brooklyn Coulson" userId="S::coulsobr@uregina.ca::95daad39-d94f-4706-a82e-5795415b9324" providerId="AD" clId="Web-{03C18964-A0F2-B377-5A63-9009821EEFBF}" dt="2025-12-02T18:04:20.024" v="1315"/>
          <ac:picMkLst>
            <pc:docMk/>
            <pc:sldMk cId="2253520672" sldId="499"/>
            <ac:picMk id="2" creationId="{37EE2795-1BC8-9545-34B4-66B2B52149A0}"/>
          </ac:picMkLst>
        </pc:picChg>
      </pc:sldChg>
      <pc:sldChg chg="addSp delSp modSp modNotes">
        <pc:chgData name="Brooklyn Coulson" userId="S::coulsobr@uregina.ca::95daad39-d94f-4706-a82e-5795415b9324" providerId="AD" clId="Web-{03C18964-A0F2-B377-5A63-9009821EEFBF}" dt="2025-12-02T19:02:29.510" v="1385"/>
        <pc:sldMkLst>
          <pc:docMk/>
          <pc:sldMk cId="3064954650" sldId="500"/>
        </pc:sldMkLst>
        <pc:picChg chg="add mod">
          <ac:chgData name="Brooklyn Coulson" userId="S::coulsobr@uregina.ca::95daad39-d94f-4706-a82e-5795415b9324" providerId="AD" clId="Web-{03C18964-A0F2-B377-5A63-9009821EEFBF}" dt="2025-12-02T18:38:29.892" v="1322" actId="1076"/>
          <ac:picMkLst>
            <pc:docMk/>
            <pc:sldMk cId="3064954650" sldId="500"/>
            <ac:picMk id="2" creationId="{1FF9CB3D-CA64-122D-15E3-D7D03277276F}"/>
          </ac:picMkLst>
        </pc:picChg>
        <pc:picChg chg="del">
          <ac:chgData name="Brooklyn Coulson" userId="S::coulsobr@uregina.ca::95daad39-d94f-4706-a82e-5795415b9324" providerId="AD" clId="Web-{03C18964-A0F2-B377-5A63-9009821EEFBF}" dt="2025-12-02T18:24:13.636" v="1319"/>
          <ac:picMkLst>
            <pc:docMk/>
            <pc:sldMk cId="3064954650" sldId="500"/>
            <ac:picMk id="5" creationId="{5EF55FDB-6EA1-5A0A-FEC7-A5D56A2E16CE}"/>
          </ac:picMkLst>
        </pc:picChg>
      </pc:sldChg>
    </pc:docChg>
  </pc:docChgLst>
  <pc:docChgLst>
    <pc:chgData name="Brooklyn Coulson" userId="S::coulsobr@uregina.ca::95daad39-d94f-4706-a82e-5795415b9324" providerId="AD" clId="Web-{0C611B19-4BF7-FF0C-5872-43F0B4E391F2}"/>
    <pc:docChg chg="modSld">
      <pc:chgData name="Brooklyn Coulson" userId="S::coulsobr@uregina.ca::95daad39-d94f-4706-a82e-5795415b9324" providerId="AD" clId="Web-{0C611B19-4BF7-FF0C-5872-43F0B4E391F2}" dt="2025-12-02T00:53:04.486" v="4338"/>
      <pc:docMkLst>
        <pc:docMk/>
      </pc:docMkLst>
      <pc:sldChg chg="delSp">
        <pc:chgData name="Brooklyn Coulson" userId="S::coulsobr@uregina.ca::95daad39-d94f-4706-a82e-5795415b9324" providerId="AD" clId="Web-{0C611B19-4BF7-FF0C-5872-43F0B4E391F2}" dt="2025-12-01T23:34:43.482" v="4270"/>
        <pc:sldMkLst>
          <pc:docMk/>
          <pc:sldMk cId="2291472823" sldId="473"/>
        </pc:sldMkLst>
        <pc:picChg chg="del">
          <ac:chgData name="Brooklyn Coulson" userId="S::coulsobr@uregina.ca::95daad39-d94f-4706-a82e-5795415b9324" providerId="AD" clId="Web-{0C611B19-4BF7-FF0C-5872-43F0B4E391F2}" dt="2025-12-01T23:34:43.482" v="4270"/>
          <ac:picMkLst>
            <pc:docMk/>
            <pc:sldMk cId="2291472823" sldId="473"/>
            <ac:picMk id="4" creationId="{EED52662-8C91-0ABB-3173-DA56080F6273}"/>
          </ac:picMkLst>
        </pc:picChg>
      </pc:sldChg>
      <pc:sldChg chg="delSp">
        <pc:chgData name="Brooklyn Coulson" userId="S::coulsobr@uregina.ca::95daad39-d94f-4706-a82e-5795415b9324" providerId="AD" clId="Web-{0C611B19-4BF7-FF0C-5872-43F0B4E391F2}" dt="2025-12-01T23:34:41.732" v="4269"/>
        <pc:sldMkLst>
          <pc:docMk/>
          <pc:sldMk cId="2215495318" sldId="479"/>
        </pc:sldMkLst>
        <pc:picChg chg="del">
          <ac:chgData name="Brooklyn Coulson" userId="S::coulsobr@uregina.ca::95daad39-d94f-4706-a82e-5795415b9324" providerId="AD" clId="Web-{0C611B19-4BF7-FF0C-5872-43F0B4E391F2}" dt="2025-12-01T23:34:41.732" v="4269"/>
          <ac:picMkLst>
            <pc:docMk/>
            <pc:sldMk cId="2215495318" sldId="479"/>
            <ac:picMk id="4" creationId="{0416DB1A-A883-FB4D-BCB3-73F63F110FDC}"/>
          </ac:picMkLst>
        </pc:picChg>
      </pc:sldChg>
      <pc:sldChg chg="modSp">
        <pc:chgData name="Brooklyn Coulson" userId="S::coulsobr@uregina.ca::95daad39-d94f-4706-a82e-5795415b9324" providerId="AD" clId="Web-{0C611B19-4BF7-FF0C-5872-43F0B4E391F2}" dt="2025-12-01T20:52:53.572" v="74"/>
        <pc:sldMkLst>
          <pc:docMk/>
          <pc:sldMk cId="568089710" sldId="484"/>
        </pc:sldMkLst>
        <pc:graphicFrameChg chg="mod modGraphic">
          <ac:chgData name="Brooklyn Coulson" userId="S::coulsobr@uregina.ca::95daad39-d94f-4706-a82e-5795415b9324" providerId="AD" clId="Web-{0C611B19-4BF7-FF0C-5872-43F0B4E391F2}" dt="2025-12-01T20:52:53.572" v="74"/>
          <ac:graphicFrameMkLst>
            <pc:docMk/>
            <pc:sldMk cId="568089710" sldId="484"/>
            <ac:graphicFrameMk id="4" creationId="{30F41CCF-0F04-1E5F-BB79-E1257128E91C}"/>
          </ac:graphicFrameMkLst>
        </pc:graphicFrameChg>
      </pc:sldChg>
      <pc:sldChg chg="delSp modSp">
        <pc:chgData name="Brooklyn Coulson" userId="S::coulsobr@uregina.ca::95daad39-d94f-4706-a82e-5795415b9324" providerId="AD" clId="Web-{0C611B19-4BF7-FF0C-5872-43F0B4E391F2}" dt="2025-12-01T23:34:51.310" v="4273"/>
        <pc:sldMkLst>
          <pc:docMk/>
          <pc:sldMk cId="4175858083" sldId="485"/>
        </pc:sldMkLst>
        <pc:spChg chg="mod">
          <ac:chgData name="Brooklyn Coulson" userId="S::coulsobr@uregina.ca::95daad39-d94f-4706-a82e-5795415b9324" providerId="AD" clId="Web-{0C611B19-4BF7-FF0C-5872-43F0B4E391F2}" dt="2025-12-01T20:52:41.524" v="68" actId="20577"/>
          <ac:spMkLst>
            <pc:docMk/>
            <pc:sldMk cId="4175858083" sldId="485"/>
            <ac:spMk id="6" creationId="{D104B8E4-0400-EAB9-469D-B41BF63E91F2}"/>
          </ac:spMkLst>
        </pc:spChg>
        <pc:picChg chg="del">
          <ac:chgData name="Brooklyn Coulson" userId="S::coulsobr@uregina.ca::95daad39-d94f-4706-a82e-5795415b9324" providerId="AD" clId="Web-{0C611B19-4BF7-FF0C-5872-43F0B4E391F2}" dt="2025-12-01T23:34:51.310" v="4273"/>
          <ac:picMkLst>
            <pc:docMk/>
            <pc:sldMk cId="4175858083" sldId="485"/>
            <ac:picMk id="5" creationId="{A36C6BDD-AA6B-1279-04FC-2F24D111486D}"/>
          </ac:picMkLst>
        </pc:picChg>
      </pc:sldChg>
      <pc:sldChg chg="delSp">
        <pc:chgData name="Brooklyn Coulson" userId="S::coulsobr@uregina.ca::95daad39-d94f-4706-a82e-5795415b9324" providerId="AD" clId="Web-{0C611B19-4BF7-FF0C-5872-43F0B4E391F2}" dt="2025-12-01T23:34:53.169" v="4274"/>
        <pc:sldMkLst>
          <pc:docMk/>
          <pc:sldMk cId="796692480" sldId="486"/>
        </pc:sldMkLst>
        <pc:picChg chg="del">
          <ac:chgData name="Brooklyn Coulson" userId="S::coulsobr@uregina.ca::95daad39-d94f-4706-a82e-5795415b9324" providerId="AD" clId="Web-{0C611B19-4BF7-FF0C-5872-43F0B4E391F2}" dt="2025-12-01T23:34:53.169" v="4274"/>
          <ac:picMkLst>
            <pc:docMk/>
            <pc:sldMk cId="796692480" sldId="486"/>
            <ac:picMk id="5" creationId="{819FC66F-20A4-CBA5-F47A-87B95A313011}"/>
          </ac:picMkLst>
        </pc:picChg>
      </pc:sldChg>
      <pc:sldChg chg="delSp modSp modNotes">
        <pc:chgData name="Brooklyn Coulson" userId="S::coulsobr@uregina.ca::95daad39-d94f-4706-a82e-5795415b9324" providerId="AD" clId="Web-{0C611B19-4BF7-FF0C-5872-43F0B4E391F2}" dt="2025-12-02T00:53:04.486" v="4338"/>
        <pc:sldMkLst>
          <pc:docMk/>
          <pc:sldMk cId="2929019223" sldId="487"/>
        </pc:sldMkLst>
        <pc:spChg chg="mod">
          <ac:chgData name="Brooklyn Coulson" userId="S::coulsobr@uregina.ca::95daad39-d94f-4706-a82e-5795415b9324" providerId="AD" clId="Web-{0C611B19-4BF7-FF0C-5872-43F0B4E391F2}" dt="2025-12-01T23:35:13.388" v="4278" actId="14100"/>
          <ac:spMkLst>
            <pc:docMk/>
            <pc:sldMk cId="2929019223" sldId="487"/>
            <ac:spMk id="3" creationId="{F06C2197-9F6C-1B9B-85BF-24B8C95A00E7}"/>
          </ac:spMkLst>
        </pc:spChg>
        <pc:spChg chg="mod">
          <ac:chgData name="Brooklyn Coulson" userId="S::coulsobr@uregina.ca::95daad39-d94f-4706-a82e-5795415b9324" providerId="AD" clId="Web-{0C611B19-4BF7-FF0C-5872-43F0B4E391F2}" dt="2025-12-01T23:35:21.951" v="4280" actId="1076"/>
          <ac:spMkLst>
            <pc:docMk/>
            <pc:sldMk cId="2929019223" sldId="487"/>
            <ac:spMk id="6" creationId="{7CB49E88-F90D-2F2B-B5EC-8E938D186DEC}"/>
          </ac:spMkLst>
        </pc:spChg>
        <pc:graphicFrameChg chg="mod modGraphic">
          <ac:chgData name="Brooklyn Coulson" userId="S::coulsobr@uregina.ca::95daad39-d94f-4706-a82e-5795415b9324" providerId="AD" clId="Web-{0C611B19-4BF7-FF0C-5872-43F0B4E391F2}" dt="2025-12-02T00:53:04.486" v="4338"/>
          <ac:graphicFrameMkLst>
            <pc:docMk/>
            <pc:sldMk cId="2929019223" sldId="487"/>
            <ac:graphicFrameMk id="2" creationId="{9E378434-832D-C506-1C1B-E65AA5445401}"/>
          </ac:graphicFrameMkLst>
        </pc:graphicFrameChg>
        <pc:picChg chg="del">
          <ac:chgData name="Brooklyn Coulson" userId="S::coulsobr@uregina.ca::95daad39-d94f-4706-a82e-5795415b9324" providerId="AD" clId="Web-{0C611B19-4BF7-FF0C-5872-43F0B4E391F2}" dt="2025-12-01T23:34:39.638" v="4268"/>
          <ac:picMkLst>
            <pc:docMk/>
            <pc:sldMk cId="2929019223" sldId="487"/>
            <ac:picMk id="4" creationId="{8CECC4C0-58A0-9F27-3C92-2C85F8B12E40}"/>
          </ac:picMkLst>
        </pc:picChg>
      </pc:sldChg>
      <pc:sldChg chg="delSp modSp">
        <pc:chgData name="Brooklyn Coulson" userId="S::coulsobr@uregina.ca::95daad39-d94f-4706-a82e-5795415b9324" providerId="AD" clId="Web-{0C611B19-4BF7-FF0C-5872-43F0B4E391F2}" dt="2025-12-01T23:34:37.560" v="4267"/>
        <pc:sldMkLst>
          <pc:docMk/>
          <pc:sldMk cId="1492810088" sldId="488"/>
        </pc:sldMkLst>
        <pc:spChg chg="mod">
          <ac:chgData name="Brooklyn Coulson" userId="S::coulsobr@uregina.ca::95daad39-d94f-4706-a82e-5795415b9324" providerId="AD" clId="Web-{0C611B19-4BF7-FF0C-5872-43F0B4E391F2}" dt="2025-12-01T23:34:27.107" v="4266" actId="20577"/>
          <ac:spMkLst>
            <pc:docMk/>
            <pc:sldMk cId="1492810088" sldId="488"/>
            <ac:spMk id="6" creationId="{7FBB9835-4CCA-076D-02C7-0E0CFF9DE2E0}"/>
          </ac:spMkLst>
        </pc:spChg>
        <pc:picChg chg="del">
          <ac:chgData name="Brooklyn Coulson" userId="S::coulsobr@uregina.ca::95daad39-d94f-4706-a82e-5795415b9324" providerId="AD" clId="Web-{0C611B19-4BF7-FF0C-5872-43F0B4E391F2}" dt="2025-12-01T23:34:37.560" v="4267"/>
          <ac:picMkLst>
            <pc:docMk/>
            <pc:sldMk cId="1492810088" sldId="488"/>
            <ac:picMk id="4" creationId="{6F3E6127-BF18-6F35-465C-B6A66E0E41EA}"/>
          </ac:picMkLst>
        </pc:picChg>
      </pc:sldChg>
      <pc:sldChg chg="addSp delSp modSp">
        <pc:chgData name="Brooklyn Coulson" userId="S::coulsobr@uregina.ca::95daad39-d94f-4706-a82e-5795415b9324" providerId="AD" clId="Web-{0C611B19-4BF7-FF0C-5872-43F0B4E391F2}" dt="2025-12-01T23:28:36.732" v="4164"/>
        <pc:sldMkLst>
          <pc:docMk/>
          <pc:sldMk cId="1645778095" sldId="489"/>
        </pc:sldMkLst>
        <pc:spChg chg="mod">
          <ac:chgData name="Brooklyn Coulson" userId="S::coulsobr@uregina.ca::95daad39-d94f-4706-a82e-5795415b9324" providerId="AD" clId="Web-{0C611B19-4BF7-FF0C-5872-43F0B4E391F2}" dt="2025-12-01T23:27:54.169" v="4150" actId="14100"/>
          <ac:spMkLst>
            <pc:docMk/>
            <pc:sldMk cId="1645778095" sldId="489"/>
            <ac:spMk id="3" creationId="{76857502-B5DB-45FD-55D1-07650CBFC1D7}"/>
          </ac:spMkLst>
        </pc:spChg>
        <pc:spChg chg="add">
          <ac:chgData name="Brooklyn Coulson" userId="S::coulsobr@uregina.ca::95daad39-d94f-4706-a82e-5795415b9324" providerId="AD" clId="Web-{0C611B19-4BF7-FF0C-5872-43F0B4E391F2}" dt="2025-12-01T23:28:07.294" v="4152"/>
          <ac:spMkLst>
            <pc:docMk/>
            <pc:sldMk cId="1645778095" sldId="489"/>
            <ac:spMk id="5" creationId="{5F932E50-F568-BAA9-14C8-B930D3A8A6E6}"/>
          </ac:spMkLst>
        </pc:spChg>
        <pc:spChg chg="del mod">
          <ac:chgData name="Brooklyn Coulson" userId="S::coulsobr@uregina.ca::95daad39-d94f-4706-a82e-5795415b9324" providerId="AD" clId="Web-{0C611B19-4BF7-FF0C-5872-43F0B4E391F2}" dt="2025-12-01T23:28:05.388" v="4151"/>
          <ac:spMkLst>
            <pc:docMk/>
            <pc:sldMk cId="1645778095" sldId="489"/>
            <ac:spMk id="6" creationId="{BCFEEB42-FF9C-41C6-27DE-98B5E2FD00A8}"/>
          </ac:spMkLst>
        </pc:spChg>
        <pc:graphicFrameChg chg="mod modGraphic">
          <ac:chgData name="Brooklyn Coulson" userId="S::coulsobr@uregina.ca::95daad39-d94f-4706-a82e-5795415b9324" providerId="AD" clId="Web-{0C611B19-4BF7-FF0C-5872-43F0B4E391F2}" dt="2025-12-01T23:28:36.732" v="4164"/>
          <ac:graphicFrameMkLst>
            <pc:docMk/>
            <pc:sldMk cId="1645778095" sldId="489"/>
            <ac:graphicFrameMk id="7" creationId="{28E774CA-7012-4C56-ECE6-5F7386E218C1}"/>
          </ac:graphicFrameMkLst>
        </pc:graphicFrameChg>
        <pc:picChg chg="del">
          <ac:chgData name="Brooklyn Coulson" userId="S::coulsobr@uregina.ca::95daad39-d94f-4706-a82e-5795415b9324" providerId="AD" clId="Web-{0C611B19-4BF7-FF0C-5872-43F0B4E391F2}" dt="2025-12-01T23:27:48.794" v="4149"/>
          <ac:picMkLst>
            <pc:docMk/>
            <pc:sldMk cId="1645778095" sldId="489"/>
            <ac:picMk id="4" creationId="{2FAF2DA0-32F1-6359-B36B-7FB9C5EDC88E}"/>
          </ac:picMkLst>
        </pc:picChg>
      </pc:sldChg>
      <pc:sldChg chg="addSp delSp modSp modNotes">
        <pc:chgData name="Brooklyn Coulson" userId="S::coulsobr@uregina.ca::95daad39-d94f-4706-a82e-5795415b9324" providerId="AD" clId="Web-{0C611B19-4BF7-FF0C-5872-43F0B4E391F2}" dt="2025-12-01T23:32:59.419" v="4210"/>
        <pc:sldMkLst>
          <pc:docMk/>
          <pc:sldMk cId="1930129259" sldId="490"/>
        </pc:sldMkLst>
        <pc:spChg chg="mod">
          <ac:chgData name="Brooklyn Coulson" userId="S::coulsobr@uregina.ca::95daad39-d94f-4706-a82e-5795415b9324" providerId="AD" clId="Web-{0C611B19-4BF7-FF0C-5872-43F0B4E391F2}" dt="2025-12-01T23:24:15.966" v="4114" actId="14100"/>
          <ac:spMkLst>
            <pc:docMk/>
            <pc:sldMk cId="1930129259" sldId="490"/>
            <ac:spMk id="3" creationId="{42EE3E6F-C49A-BB0B-7332-27E63E916CF9}"/>
          </ac:spMkLst>
        </pc:spChg>
        <pc:spChg chg="mod">
          <ac:chgData name="Brooklyn Coulson" userId="S::coulsobr@uregina.ca::95daad39-d94f-4706-a82e-5795415b9324" providerId="AD" clId="Web-{0C611B19-4BF7-FF0C-5872-43F0B4E391F2}" dt="2025-12-01T23:27:00.669" v="4141" actId="1076"/>
          <ac:spMkLst>
            <pc:docMk/>
            <pc:sldMk cId="1930129259" sldId="490"/>
            <ac:spMk id="6" creationId="{AEEA1CDC-CA14-AD36-2689-C22EBE74070F}"/>
          </ac:spMkLst>
        </pc:spChg>
        <pc:graphicFrameChg chg="mod modGraphic">
          <ac:chgData name="Brooklyn Coulson" userId="S::coulsobr@uregina.ca::95daad39-d94f-4706-a82e-5795415b9324" providerId="AD" clId="Web-{0C611B19-4BF7-FF0C-5872-43F0B4E391F2}" dt="2025-12-01T23:27:37.825" v="4148" actId="1076"/>
          <ac:graphicFrameMkLst>
            <pc:docMk/>
            <pc:sldMk cId="1930129259" sldId="490"/>
            <ac:graphicFrameMk id="2" creationId="{C506B241-A5B2-9806-3412-3A63FEC0207B}"/>
          </ac:graphicFrameMkLst>
        </pc:graphicFrameChg>
        <pc:picChg chg="add del">
          <ac:chgData name="Brooklyn Coulson" userId="S::coulsobr@uregina.ca::95daad39-d94f-4706-a82e-5795415b9324" providerId="AD" clId="Web-{0C611B19-4BF7-FF0C-5872-43F0B4E391F2}" dt="2025-12-01T23:24:05.685" v="4113"/>
          <ac:picMkLst>
            <pc:docMk/>
            <pc:sldMk cId="1930129259" sldId="490"/>
            <ac:picMk id="4" creationId="{8F582DB8-B0E2-C3BE-6708-A4151D544AF2}"/>
          </ac:picMkLst>
        </pc:picChg>
        <pc:picChg chg="add mod">
          <ac:chgData name="Brooklyn Coulson" userId="S::coulsobr@uregina.ca::95daad39-d94f-4706-a82e-5795415b9324" providerId="AD" clId="Web-{0C611B19-4BF7-FF0C-5872-43F0B4E391F2}" dt="2025-12-01T23:27:25.310" v="4146" actId="1076"/>
          <ac:picMkLst>
            <pc:docMk/>
            <pc:sldMk cId="1930129259" sldId="490"/>
            <ac:picMk id="5" creationId="{3E79E373-4585-C641-E364-4B32E1671D91}"/>
          </ac:picMkLst>
        </pc:picChg>
      </pc:sldChg>
      <pc:sldChg chg="delSp">
        <pc:chgData name="Brooklyn Coulson" userId="S::coulsobr@uregina.ca::95daad39-d94f-4706-a82e-5795415b9324" providerId="AD" clId="Web-{0C611B19-4BF7-FF0C-5872-43F0B4E391F2}" dt="2025-12-01T23:34:48.451" v="4272"/>
        <pc:sldMkLst>
          <pc:docMk/>
          <pc:sldMk cId="546992391" sldId="491"/>
        </pc:sldMkLst>
        <pc:picChg chg="del">
          <ac:chgData name="Brooklyn Coulson" userId="S::coulsobr@uregina.ca::95daad39-d94f-4706-a82e-5795415b9324" providerId="AD" clId="Web-{0C611B19-4BF7-FF0C-5872-43F0B4E391F2}" dt="2025-12-01T23:34:48.451" v="4272"/>
          <ac:picMkLst>
            <pc:docMk/>
            <pc:sldMk cId="546992391" sldId="491"/>
            <ac:picMk id="4" creationId="{054CCD4D-95C9-A529-6A41-27E674B02B59}"/>
          </ac:picMkLst>
        </pc:picChg>
      </pc:sldChg>
      <pc:sldChg chg="delSp">
        <pc:chgData name="Brooklyn Coulson" userId="S::coulsobr@uregina.ca::95daad39-d94f-4706-a82e-5795415b9324" providerId="AD" clId="Web-{0C611B19-4BF7-FF0C-5872-43F0B4E391F2}" dt="2025-12-01T23:34:46.810" v="4271"/>
        <pc:sldMkLst>
          <pc:docMk/>
          <pc:sldMk cId="1568084173" sldId="492"/>
        </pc:sldMkLst>
        <pc:picChg chg="del">
          <ac:chgData name="Brooklyn Coulson" userId="S::coulsobr@uregina.ca::95daad39-d94f-4706-a82e-5795415b9324" providerId="AD" clId="Web-{0C611B19-4BF7-FF0C-5872-43F0B4E391F2}" dt="2025-12-01T23:34:46.810" v="4271"/>
          <ac:picMkLst>
            <pc:docMk/>
            <pc:sldMk cId="1568084173" sldId="492"/>
            <ac:picMk id="7" creationId="{96483E9A-9FD7-CF92-DCBD-4F83E542AA32}"/>
          </ac:picMkLst>
        </pc:picChg>
      </pc:sldChg>
    </pc:docChg>
  </pc:docChgLst>
  <pc:docChgLst>
    <pc:chgData name="Brooklyn Coulson" userId="S::coulsobr@uregina.ca::95daad39-d94f-4706-a82e-5795415b9324" providerId="AD" clId="Web-{0CFF2E5D-ECF0-9D56-3927-6C2E768129A8}"/>
    <pc:docChg chg="addSld delSld modSld sldOrd modSection">
      <pc:chgData name="Brooklyn Coulson" userId="S::coulsobr@uregina.ca::95daad39-d94f-4706-a82e-5795415b9324" providerId="AD" clId="Web-{0CFF2E5D-ECF0-9D56-3927-6C2E768129A8}" dt="2025-11-25T18:31:40.835" v="105" actId="20577"/>
      <pc:docMkLst>
        <pc:docMk/>
      </pc:docMkLst>
      <pc:sldChg chg="modSp">
        <pc:chgData name="Brooklyn Coulson" userId="S::coulsobr@uregina.ca::95daad39-d94f-4706-a82e-5795415b9324" providerId="AD" clId="Web-{0CFF2E5D-ECF0-9D56-3927-6C2E768129A8}" dt="2025-11-25T18:31:40.835" v="105" actId="20577"/>
        <pc:sldMkLst>
          <pc:docMk/>
          <pc:sldMk cId="494398413" sldId="270"/>
        </pc:sldMkLst>
        <pc:spChg chg="mod">
          <ac:chgData name="Brooklyn Coulson" userId="S::coulsobr@uregina.ca::95daad39-d94f-4706-a82e-5795415b9324" providerId="AD" clId="Web-{0CFF2E5D-ECF0-9D56-3927-6C2E768129A8}" dt="2025-11-25T18:31:40.835" v="105" actId="20577"/>
          <ac:spMkLst>
            <pc:docMk/>
            <pc:sldMk cId="494398413" sldId="270"/>
            <ac:spMk id="2" creationId="{5934B8BB-DC60-91D9-BB97-CD0ED7A48A66}"/>
          </ac:spMkLst>
        </pc:spChg>
      </pc:sldChg>
      <pc:sldChg chg="modSp">
        <pc:chgData name="Brooklyn Coulson" userId="S::coulsobr@uregina.ca::95daad39-d94f-4706-a82e-5795415b9324" providerId="AD" clId="Web-{0CFF2E5D-ECF0-9D56-3927-6C2E768129A8}" dt="2025-11-25T18:31:32.117" v="96" actId="20577"/>
        <pc:sldMkLst>
          <pc:docMk/>
          <pc:sldMk cId="568089710" sldId="484"/>
        </pc:sldMkLst>
        <pc:spChg chg="mod">
          <ac:chgData name="Brooklyn Coulson" userId="S::coulsobr@uregina.ca::95daad39-d94f-4706-a82e-5795415b9324" providerId="AD" clId="Web-{0CFF2E5D-ECF0-9D56-3927-6C2E768129A8}" dt="2025-11-25T18:31:32.117" v="96" actId="20577"/>
          <ac:spMkLst>
            <pc:docMk/>
            <pc:sldMk cId="568089710" sldId="484"/>
            <ac:spMk id="3" creationId="{747600E8-F727-2515-C3B6-B257B400B9E5}"/>
          </ac:spMkLst>
        </pc:spChg>
      </pc:sldChg>
      <pc:sldChg chg="addSp delSp modSp add replId">
        <pc:chgData name="Brooklyn Coulson" userId="S::coulsobr@uregina.ca::95daad39-d94f-4706-a82e-5795415b9324" providerId="AD" clId="Web-{0CFF2E5D-ECF0-9D56-3927-6C2E768129A8}" dt="2025-11-25T18:19:19.966" v="63" actId="1076"/>
        <pc:sldMkLst>
          <pc:docMk/>
          <pc:sldMk cId="2544853184" sldId="497"/>
        </pc:sldMkLst>
        <pc:spChg chg="mod">
          <ac:chgData name="Brooklyn Coulson" userId="S::coulsobr@uregina.ca::95daad39-d94f-4706-a82e-5795415b9324" providerId="AD" clId="Web-{0CFF2E5D-ECF0-9D56-3927-6C2E768129A8}" dt="2025-11-25T18:19:09.044" v="60" actId="1076"/>
          <ac:spMkLst>
            <pc:docMk/>
            <pc:sldMk cId="2544853184" sldId="497"/>
            <ac:spMk id="3" creationId="{C7E6B178-2E03-4C3A-F803-BB6821563E97}"/>
          </ac:spMkLst>
        </pc:spChg>
      </pc:sldChg>
      <pc:sldChg chg="addSp delSp modSp add replId">
        <pc:chgData name="Brooklyn Coulson" userId="S::coulsobr@uregina.ca::95daad39-d94f-4706-a82e-5795415b9324" providerId="AD" clId="Web-{0CFF2E5D-ECF0-9D56-3927-6C2E768129A8}" dt="2025-11-25T18:19:56.702" v="75" actId="14100"/>
        <pc:sldMkLst>
          <pc:docMk/>
          <pc:sldMk cId="2253520672" sldId="499"/>
        </pc:sldMkLst>
        <pc:spChg chg="mod">
          <ac:chgData name="Brooklyn Coulson" userId="S::coulsobr@uregina.ca::95daad39-d94f-4706-a82e-5795415b9324" providerId="AD" clId="Web-{0CFF2E5D-ECF0-9D56-3927-6C2E768129A8}" dt="2025-11-25T18:19:37.529" v="69" actId="20577"/>
          <ac:spMkLst>
            <pc:docMk/>
            <pc:sldMk cId="2253520672" sldId="499"/>
            <ac:spMk id="3" creationId="{A975D5DB-B784-A474-4C7D-B877EF4432D1}"/>
          </ac:spMkLst>
        </pc:spChg>
      </pc:sldChg>
      <pc:sldChg chg="addSp delSp modSp add replId">
        <pc:chgData name="Brooklyn Coulson" userId="S::coulsobr@uregina.ca::95daad39-d94f-4706-a82e-5795415b9324" providerId="AD" clId="Web-{0CFF2E5D-ECF0-9D56-3927-6C2E768129A8}" dt="2025-11-25T18:31:08.443" v="90"/>
        <pc:sldMkLst>
          <pc:docMk/>
          <pc:sldMk cId="3064954650" sldId="500"/>
        </pc:sldMkLst>
        <pc:spChg chg="mod">
          <ac:chgData name="Brooklyn Coulson" userId="S::coulsobr@uregina.ca::95daad39-d94f-4706-a82e-5795415b9324" providerId="AD" clId="Web-{0CFF2E5D-ECF0-9D56-3927-6C2E768129A8}" dt="2025-11-25T18:30:51.505" v="86" actId="20577"/>
          <ac:spMkLst>
            <pc:docMk/>
            <pc:sldMk cId="3064954650" sldId="500"/>
            <ac:spMk id="3" creationId="{F0B9778D-A425-E9F4-00E5-32A3F3C9B0C0}"/>
          </ac:spMkLst>
        </pc:spChg>
      </pc:sldChg>
    </pc:docChg>
  </pc:docChgLst>
  <pc:docChgLst>
    <pc:chgData name="Brooklyn Coulson" userId="S::coulsobr@uregina.ca::95daad39-d94f-4706-a82e-5795415b9324" providerId="AD" clId="Web-{DCBE9AFA-CBB4-4CEA-CF5E-F5EF76FE59D4}"/>
    <pc:docChg chg="modSld">
      <pc:chgData name="Brooklyn Coulson" userId="S::coulsobr@uregina.ca::95daad39-d94f-4706-a82e-5795415b9324" providerId="AD" clId="Web-{DCBE9AFA-CBB4-4CEA-CF5E-F5EF76FE59D4}" dt="2025-12-02T07:05:44.727" v="10875"/>
      <pc:docMkLst>
        <pc:docMk/>
      </pc:docMkLst>
      <pc:sldChg chg="addSp modSp modNotes">
        <pc:chgData name="Brooklyn Coulson" userId="S::coulsobr@uregina.ca::95daad39-d94f-4706-a82e-5795415b9324" providerId="AD" clId="Web-{DCBE9AFA-CBB4-4CEA-CF5E-F5EF76FE59D4}" dt="2025-12-02T06:41:56.186" v="10030"/>
        <pc:sldMkLst>
          <pc:docMk/>
          <pc:sldMk cId="2291472823" sldId="473"/>
        </pc:sldMkLst>
        <pc:spChg chg="mod">
          <ac:chgData name="Brooklyn Coulson" userId="S::coulsobr@uregina.ca::95daad39-d94f-4706-a82e-5795415b9324" providerId="AD" clId="Web-{DCBE9AFA-CBB4-4CEA-CF5E-F5EF76FE59D4}" dt="2025-12-02T05:36:39.432" v="6072" actId="14100"/>
          <ac:spMkLst>
            <pc:docMk/>
            <pc:sldMk cId="2291472823" sldId="473"/>
            <ac:spMk id="3" creationId="{FF7DC0CD-FBAA-E41B-3FD6-B6761359AF7E}"/>
          </ac:spMkLst>
        </pc:spChg>
        <pc:spChg chg="mod">
          <ac:chgData name="Brooklyn Coulson" userId="S::coulsobr@uregina.ca::95daad39-d94f-4706-a82e-5795415b9324" providerId="AD" clId="Web-{DCBE9AFA-CBB4-4CEA-CF5E-F5EF76FE59D4}" dt="2025-12-02T05:52:09.691" v="7268" actId="1076"/>
          <ac:spMkLst>
            <pc:docMk/>
            <pc:sldMk cId="2291472823" sldId="473"/>
            <ac:spMk id="6" creationId="{20B24337-9801-5409-D12F-23FD1110285B}"/>
          </ac:spMkLst>
        </pc:spChg>
        <pc:graphicFrameChg chg="mod modGraphic">
          <ac:chgData name="Brooklyn Coulson" userId="S::coulsobr@uregina.ca::95daad39-d94f-4706-a82e-5795415b9324" providerId="AD" clId="Web-{DCBE9AFA-CBB4-4CEA-CF5E-F5EF76FE59D4}" dt="2025-12-02T05:52:07.284" v="7267" actId="1076"/>
          <ac:graphicFrameMkLst>
            <pc:docMk/>
            <pc:sldMk cId="2291472823" sldId="473"/>
            <ac:graphicFrameMk id="2" creationId="{92B6AA29-A14C-C5D2-12BC-74E16477A797}"/>
          </ac:graphicFrameMkLst>
        </pc:graphicFrameChg>
        <pc:picChg chg="add mod">
          <ac:chgData name="Brooklyn Coulson" userId="S::coulsobr@uregina.ca::95daad39-d94f-4706-a82e-5795415b9324" providerId="AD" clId="Web-{DCBE9AFA-CBB4-4CEA-CF5E-F5EF76FE59D4}" dt="2025-12-02T05:39:04.308" v="6091" actId="1076"/>
          <ac:picMkLst>
            <pc:docMk/>
            <pc:sldMk cId="2291472823" sldId="473"/>
            <ac:picMk id="4" creationId="{34573EC1-C1CD-9EA9-4668-7F950F7FB259}"/>
          </ac:picMkLst>
        </pc:picChg>
      </pc:sldChg>
      <pc:sldChg chg="modSp">
        <pc:chgData name="Brooklyn Coulson" userId="S::coulsobr@uregina.ca::95daad39-d94f-4706-a82e-5795415b9324" providerId="AD" clId="Web-{DCBE9AFA-CBB4-4CEA-CF5E-F5EF76FE59D4}" dt="2025-12-02T06:46:35.155" v="10634"/>
        <pc:sldMkLst>
          <pc:docMk/>
          <pc:sldMk cId="2215495318" sldId="479"/>
        </pc:sldMkLst>
        <pc:spChg chg="mod">
          <ac:chgData name="Brooklyn Coulson" userId="S::coulsobr@uregina.ca::95daad39-d94f-4706-a82e-5795415b9324" providerId="AD" clId="Web-{DCBE9AFA-CBB4-4CEA-CF5E-F5EF76FE59D4}" dt="2025-12-02T05:36:58.995" v="6078" actId="14100"/>
          <ac:spMkLst>
            <pc:docMk/>
            <pc:sldMk cId="2215495318" sldId="479"/>
            <ac:spMk id="3" creationId="{EB6D0D6B-9595-E10B-690D-6381A35DD8CB}"/>
          </ac:spMkLst>
        </pc:spChg>
        <pc:spChg chg="mod">
          <ac:chgData name="Brooklyn Coulson" userId="S::coulsobr@uregina.ca::95daad39-d94f-4706-a82e-5795415b9324" providerId="AD" clId="Web-{DCBE9AFA-CBB4-4CEA-CF5E-F5EF76FE59D4}" dt="2025-12-02T05:37:13.448" v="6084" actId="20577"/>
          <ac:spMkLst>
            <pc:docMk/>
            <pc:sldMk cId="2215495318" sldId="479"/>
            <ac:spMk id="6" creationId="{5B8A9505-58BE-944F-0570-1C04EA888084}"/>
          </ac:spMkLst>
        </pc:spChg>
        <pc:graphicFrameChg chg="mod modGraphic">
          <ac:chgData name="Brooklyn Coulson" userId="S::coulsobr@uregina.ca::95daad39-d94f-4706-a82e-5795415b9324" providerId="AD" clId="Web-{DCBE9AFA-CBB4-4CEA-CF5E-F5EF76FE59D4}" dt="2025-12-02T06:46:35.155" v="10634"/>
          <ac:graphicFrameMkLst>
            <pc:docMk/>
            <pc:sldMk cId="2215495318" sldId="479"/>
            <ac:graphicFrameMk id="7" creationId="{C0C0F151-E4B4-AB69-AF74-A1027980BB68}"/>
          </ac:graphicFrameMkLst>
        </pc:graphicFrameChg>
      </pc:sldChg>
      <pc:sldChg chg="modSp">
        <pc:chgData name="Brooklyn Coulson" userId="S::coulsobr@uregina.ca::95daad39-d94f-4706-a82e-5795415b9324" providerId="AD" clId="Web-{DCBE9AFA-CBB4-4CEA-CF5E-F5EF76FE59D4}" dt="2025-12-02T06:58:14.771" v="10719"/>
        <pc:sldMkLst>
          <pc:docMk/>
          <pc:sldMk cId="568089710" sldId="484"/>
        </pc:sldMkLst>
        <pc:graphicFrameChg chg="mod modGraphic">
          <ac:chgData name="Brooklyn Coulson" userId="S::coulsobr@uregina.ca::95daad39-d94f-4706-a82e-5795415b9324" providerId="AD" clId="Web-{DCBE9AFA-CBB4-4CEA-CF5E-F5EF76FE59D4}" dt="2025-12-02T06:58:14.771" v="10719"/>
          <ac:graphicFrameMkLst>
            <pc:docMk/>
            <pc:sldMk cId="568089710" sldId="484"/>
            <ac:graphicFrameMk id="4" creationId="{30F41CCF-0F04-1E5F-BB79-E1257128E91C}"/>
          </ac:graphicFrameMkLst>
        </pc:graphicFrameChg>
      </pc:sldChg>
      <pc:sldChg chg="addSp modSp modNotes">
        <pc:chgData name="Brooklyn Coulson" userId="S::coulsobr@uregina.ca::95daad39-d94f-4706-a82e-5795415b9324" providerId="AD" clId="Web-{DCBE9AFA-CBB4-4CEA-CF5E-F5EF76FE59D4}" dt="2025-12-02T05:31:58.525" v="5979"/>
        <pc:sldMkLst>
          <pc:docMk/>
          <pc:sldMk cId="2929019223" sldId="487"/>
        </pc:sldMkLst>
        <pc:graphicFrameChg chg="mod modGraphic">
          <ac:chgData name="Brooklyn Coulson" userId="S::coulsobr@uregina.ca::95daad39-d94f-4706-a82e-5795415b9324" providerId="AD" clId="Web-{DCBE9AFA-CBB4-4CEA-CF5E-F5EF76FE59D4}" dt="2025-12-02T01:24:32.445" v="1625"/>
          <ac:graphicFrameMkLst>
            <pc:docMk/>
            <pc:sldMk cId="2929019223" sldId="487"/>
            <ac:graphicFrameMk id="2" creationId="{9E378434-832D-C506-1C1B-E65AA5445401}"/>
          </ac:graphicFrameMkLst>
        </pc:graphicFrameChg>
        <pc:picChg chg="add mod">
          <ac:chgData name="Brooklyn Coulson" userId="S::coulsobr@uregina.ca::95daad39-d94f-4706-a82e-5795415b9324" providerId="AD" clId="Web-{DCBE9AFA-CBB4-4CEA-CF5E-F5EF76FE59D4}" dt="2025-12-02T00:59:21.875" v="859" actId="1076"/>
          <ac:picMkLst>
            <pc:docMk/>
            <pc:sldMk cId="2929019223" sldId="487"/>
            <ac:picMk id="4" creationId="{B12B79FD-EE63-F2A7-9295-48F1ABF42008}"/>
          </ac:picMkLst>
        </pc:picChg>
      </pc:sldChg>
      <pc:sldChg chg="addSp delSp modSp">
        <pc:chgData name="Brooklyn Coulson" userId="S::coulsobr@uregina.ca::95daad39-d94f-4706-a82e-5795415b9324" providerId="AD" clId="Web-{DCBE9AFA-CBB4-4CEA-CF5E-F5EF76FE59D4}" dt="2025-12-02T01:25:46.211" v="1755"/>
        <pc:sldMkLst>
          <pc:docMk/>
          <pc:sldMk cId="1492810088" sldId="488"/>
        </pc:sldMkLst>
        <pc:spChg chg="mod">
          <ac:chgData name="Brooklyn Coulson" userId="S::coulsobr@uregina.ca::95daad39-d94f-4706-a82e-5795415b9324" providerId="AD" clId="Web-{DCBE9AFA-CBB4-4CEA-CF5E-F5EF76FE59D4}" dt="2025-12-02T00:59:29.844" v="860" actId="14100"/>
          <ac:spMkLst>
            <pc:docMk/>
            <pc:sldMk cId="1492810088" sldId="488"/>
            <ac:spMk id="3" creationId="{0D033B7F-1DE1-464F-2EB3-214188AE7530}"/>
          </ac:spMkLst>
        </pc:spChg>
        <pc:spChg chg="add">
          <ac:chgData name="Brooklyn Coulson" userId="S::coulsobr@uregina.ca::95daad39-d94f-4706-a82e-5795415b9324" providerId="AD" clId="Web-{DCBE9AFA-CBB4-4CEA-CF5E-F5EF76FE59D4}" dt="2025-12-02T00:59:41.438" v="862"/>
          <ac:spMkLst>
            <pc:docMk/>
            <pc:sldMk cId="1492810088" sldId="488"/>
            <ac:spMk id="4" creationId="{43E16954-16AF-6074-E4DF-674F7EAD0360}"/>
          </ac:spMkLst>
        </pc:spChg>
        <pc:spChg chg="del">
          <ac:chgData name="Brooklyn Coulson" userId="S::coulsobr@uregina.ca::95daad39-d94f-4706-a82e-5795415b9324" providerId="AD" clId="Web-{DCBE9AFA-CBB4-4CEA-CF5E-F5EF76FE59D4}" dt="2025-12-02T00:59:40.610" v="861"/>
          <ac:spMkLst>
            <pc:docMk/>
            <pc:sldMk cId="1492810088" sldId="488"/>
            <ac:spMk id="6" creationId="{7FBB9835-4CCA-076D-02C7-0E0CFF9DE2E0}"/>
          </ac:spMkLst>
        </pc:spChg>
        <pc:graphicFrameChg chg="mod modGraphic">
          <ac:chgData name="Brooklyn Coulson" userId="S::coulsobr@uregina.ca::95daad39-d94f-4706-a82e-5795415b9324" providerId="AD" clId="Web-{DCBE9AFA-CBB4-4CEA-CF5E-F5EF76FE59D4}" dt="2025-12-02T01:25:46.211" v="1755"/>
          <ac:graphicFrameMkLst>
            <pc:docMk/>
            <pc:sldMk cId="1492810088" sldId="488"/>
            <ac:graphicFrameMk id="7" creationId="{3729722F-AA40-F226-0A89-DE33405AE883}"/>
          </ac:graphicFrameMkLst>
        </pc:graphicFrameChg>
      </pc:sldChg>
      <pc:sldChg chg="modSp">
        <pc:chgData name="Brooklyn Coulson" userId="S::coulsobr@uregina.ca::95daad39-d94f-4706-a82e-5795415b9324" providerId="AD" clId="Web-{DCBE9AFA-CBB4-4CEA-CF5E-F5EF76FE59D4}" dt="2025-12-02T06:58:04.349" v="10715" actId="20577"/>
        <pc:sldMkLst>
          <pc:docMk/>
          <pc:sldMk cId="546992391" sldId="491"/>
        </pc:sldMkLst>
        <pc:spChg chg="mod">
          <ac:chgData name="Brooklyn Coulson" userId="S::coulsobr@uregina.ca::95daad39-d94f-4706-a82e-5795415b9324" providerId="AD" clId="Web-{DCBE9AFA-CBB4-4CEA-CF5E-F5EF76FE59D4}" dt="2025-12-02T06:58:04.349" v="10715" actId="20577"/>
          <ac:spMkLst>
            <pc:docMk/>
            <pc:sldMk cId="546992391" sldId="491"/>
            <ac:spMk id="6" creationId="{6A48885D-A016-5CE9-9324-AF2D2514CDC3}"/>
          </ac:spMkLst>
        </pc:spChg>
      </pc:sldChg>
      <pc:sldChg chg="modSp">
        <pc:chgData name="Brooklyn Coulson" userId="S::coulsobr@uregina.ca::95daad39-d94f-4706-a82e-5795415b9324" providerId="AD" clId="Web-{DCBE9AFA-CBB4-4CEA-CF5E-F5EF76FE59D4}" dt="2025-12-02T07:05:44.727" v="10875"/>
        <pc:sldMkLst>
          <pc:docMk/>
          <pc:sldMk cId="1568084173" sldId="492"/>
        </pc:sldMkLst>
        <pc:spChg chg="mod">
          <ac:chgData name="Brooklyn Coulson" userId="S::coulsobr@uregina.ca::95daad39-d94f-4706-a82e-5795415b9324" providerId="AD" clId="Web-{DCBE9AFA-CBB4-4CEA-CF5E-F5EF76FE59D4}" dt="2025-12-02T06:58:27.114" v="10720" actId="14100"/>
          <ac:spMkLst>
            <pc:docMk/>
            <pc:sldMk cId="1568084173" sldId="492"/>
            <ac:spMk id="3" creationId="{5181D0AE-6562-2FF3-BE5A-3A8B58C4F153}"/>
          </ac:spMkLst>
        </pc:spChg>
        <pc:spChg chg="mod">
          <ac:chgData name="Brooklyn Coulson" userId="S::coulsobr@uregina.ca::95daad39-d94f-4706-a82e-5795415b9324" providerId="AD" clId="Web-{DCBE9AFA-CBB4-4CEA-CF5E-F5EF76FE59D4}" dt="2025-12-02T06:58:36.802" v="10722" actId="1076"/>
          <ac:spMkLst>
            <pc:docMk/>
            <pc:sldMk cId="1568084173" sldId="492"/>
            <ac:spMk id="6" creationId="{E2F48DD2-55C8-5BEF-C807-B7772A5911A9}"/>
          </ac:spMkLst>
        </pc:spChg>
        <pc:graphicFrameChg chg="mod modGraphic">
          <ac:chgData name="Brooklyn Coulson" userId="S::coulsobr@uregina.ca::95daad39-d94f-4706-a82e-5795415b9324" providerId="AD" clId="Web-{DCBE9AFA-CBB4-4CEA-CF5E-F5EF76FE59D4}" dt="2025-12-02T07:05:44.727" v="10875"/>
          <ac:graphicFrameMkLst>
            <pc:docMk/>
            <pc:sldMk cId="1568084173" sldId="492"/>
            <ac:graphicFrameMk id="2" creationId="{B45EA324-876D-1DA3-2415-003A39F7E425}"/>
          </ac:graphicFrameMkLst>
        </pc:graphicFrameChg>
      </pc:sldChg>
    </pc:docChg>
  </pc:docChgLst>
  <pc:docChgLst>
    <pc:chgData name="Brooklyn Coulson" userId="S::coulsobr@uregina.ca::95daad39-d94f-4706-a82e-5795415b9324" providerId="AD" clId="Web-{3DC8E51A-5ACE-80A5-963A-9105F2C944A2}"/>
    <pc:docChg chg="modSld">
      <pc:chgData name="Brooklyn Coulson" userId="S::coulsobr@uregina.ca::95daad39-d94f-4706-a82e-5795415b9324" providerId="AD" clId="Web-{3DC8E51A-5ACE-80A5-963A-9105F2C944A2}" dt="2025-11-25T17:22:54.442" v="27"/>
      <pc:docMkLst>
        <pc:docMk/>
      </pc:docMkLst>
      <pc:sldChg chg="addSp modSp">
        <pc:chgData name="Brooklyn Coulson" userId="S::coulsobr@uregina.ca::95daad39-d94f-4706-a82e-5795415b9324" providerId="AD" clId="Web-{3DC8E51A-5ACE-80A5-963A-9105F2C944A2}" dt="2025-11-25T17:22:19.081" v="22"/>
        <pc:sldMkLst>
          <pc:docMk/>
          <pc:sldMk cId="778958909" sldId="467"/>
        </pc:sldMkLst>
        <pc:graphicFrameChg chg="mod topLvl modGraphic">
          <ac:chgData name="Brooklyn Coulson" userId="S::coulsobr@uregina.ca::95daad39-d94f-4706-a82e-5795415b9324" providerId="AD" clId="Web-{3DC8E51A-5ACE-80A5-963A-9105F2C944A2}" dt="2025-11-25T17:20:45.278" v="17"/>
          <ac:graphicFrameMkLst>
            <pc:docMk/>
            <pc:sldMk cId="778958909" sldId="467"/>
            <ac:graphicFrameMk id="2" creationId="{C3BD644F-8839-8178-0BEA-2933E740F242}"/>
          </ac:graphicFrameMkLst>
        </pc:graphicFrameChg>
        <pc:graphicFrameChg chg="mod topLvl modGraphic">
          <ac:chgData name="Brooklyn Coulson" userId="S::coulsobr@uregina.ca::95daad39-d94f-4706-a82e-5795415b9324" providerId="AD" clId="Web-{3DC8E51A-5ACE-80A5-963A-9105F2C944A2}" dt="2025-11-25T17:21:24.171" v="20"/>
          <ac:graphicFrameMkLst>
            <pc:docMk/>
            <pc:sldMk cId="778958909" sldId="467"/>
            <ac:graphicFrameMk id="4" creationId="{C30F974A-B26D-1D40-E8C2-70B2238E8B46}"/>
          </ac:graphicFrameMkLst>
        </pc:graphicFrameChg>
        <pc:graphicFrameChg chg="mod topLvl modGraphic">
          <ac:chgData name="Brooklyn Coulson" userId="S::coulsobr@uregina.ca::95daad39-d94f-4706-a82e-5795415b9324" providerId="AD" clId="Web-{3DC8E51A-5ACE-80A5-963A-9105F2C944A2}" dt="2025-11-25T17:22:19.081" v="22"/>
          <ac:graphicFrameMkLst>
            <pc:docMk/>
            <pc:sldMk cId="778958909" sldId="467"/>
            <ac:graphicFrameMk id="6" creationId="{9A23F8F7-7C60-76F9-2C0C-2D39D854F9C6}"/>
          </ac:graphicFrameMkLst>
        </pc:graphicFrameChg>
      </pc:sldChg>
      <pc:sldChg chg="addSp modSp">
        <pc:chgData name="Brooklyn Coulson" userId="S::coulsobr@uregina.ca::95daad39-d94f-4706-a82e-5795415b9324" providerId="AD" clId="Web-{3DC8E51A-5ACE-80A5-963A-9105F2C944A2}" dt="2025-11-25T17:19:57.336" v="12"/>
        <pc:sldMkLst>
          <pc:docMk/>
          <pc:sldMk cId="3956455921" sldId="481"/>
        </pc:sldMkLst>
      </pc:sldChg>
      <pc:sldChg chg="addSp modSp">
        <pc:chgData name="Brooklyn Coulson" userId="S::coulsobr@uregina.ca::95daad39-d94f-4706-a82e-5795415b9324" providerId="AD" clId="Web-{3DC8E51A-5ACE-80A5-963A-9105F2C944A2}" dt="2025-11-25T17:22:54.442" v="27"/>
        <pc:sldMkLst>
          <pc:docMk/>
          <pc:sldMk cId="2840094975" sldId="483"/>
        </pc:sldMkLst>
        <pc:graphicFrameChg chg="mod topLvl modGraphic">
          <ac:chgData name="Brooklyn Coulson" userId="S::coulsobr@uregina.ca::95daad39-d94f-4706-a82e-5795415b9324" providerId="AD" clId="Web-{3DC8E51A-5ACE-80A5-963A-9105F2C944A2}" dt="2025-11-25T17:22:54.442" v="27"/>
          <ac:graphicFrameMkLst>
            <pc:docMk/>
            <pc:sldMk cId="2840094975" sldId="483"/>
            <ac:graphicFrameMk id="5" creationId="{BE703CCE-20B7-CBC9-B4A5-D66125EE3319}"/>
          </ac:graphicFrameMkLst>
        </pc:graphicFrameChg>
      </pc:sldChg>
    </pc:docChg>
  </pc:docChgLst>
  <pc:docChgLst>
    <pc:chgData name="Brooklyn Coulson" userId="S::coulsobr@uregina.ca::95daad39-d94f-4706-a82e-5795415b9324" providerId="AD" clId="Web-{18C7FF2F-E8CD-1B09-6CD9-6E697880EDC8}"/>
    <pc:docChg chg="addSld delSld modSld sldOrd modSection">
      <pc:chgData name="Brooklyn Coulson" userId="S::coulsobr@uregina.ca::95daad39-d94f-4706-a82e-5795415b9324" providerId="AD" clId="Web-{18C7FF2F-E8CD-1B09-6CD9-6E697880EDC8}" dt="2025-12-02T16:39:03.970" v="12717" actId="1076"/>
      <pc:docMkLst>
        <pc:docMk/>
      </pc:docMkLst>
      <pc:sldChg chg="addSp modSp">
        <pc:chgData name="Brooklyn Coulson" userId="S::coulsobr@uregina.ca::95daad39-d94f-4706-a82e-5795415b9324" providerId="AD" clId="Web-{18C7FF2F-E8CD-1B09-6CD9-6E697880EDC8}" dt="2025-12-02T16:38:40.001" v="12713" actId="1076"/>
        <pc:sldMkLst>
          <pc:docMk/>
          <pc:sldMk cId="2486635905" sldId="466"/>
        </pc:sldMkLst>
        <pc:spChg chg="add mod">
          <ac:chgData name="Brooklyn Coulson" userId="S::coulsobr@uregina.ca::95daad39-d94f-4706-a82e-5795415b9324" providerId="AD" clId="Web-{18C7FF2F-E8CD-1B09-6CD9-6E697880EDC8}" dt="2025-12-02T16:38:24.470" v="12711" actId="20577"/>
          <ac:spMkLst>
            <pc:docMk/>
            <pc:sldMk cId="2486635905" sldId="466"/>
            <ac:spMk id="5" creationId="{94B03224-3890-15EC-BB11-215F49B1965C}"/>
          </ac:spMkLst>
        </pc:spChg>
        <pc:graphicFrameChg chg="mod modGraphic">
          <ac:chgData name="Brooklyn Coulson" userId="S::coulsobr@uregina.ca::95daad39-d94f-4706-a82e-5795415b9324" providerId="AD" clId="Web-{18C7FF2F-E8CD-1B09-6CD9-6E697880EDC8}" dt="2025-12-02T16:38:40.001" v="12713" actId="1076"/>
          <ac:graphicFrameMkLst>
            <pc:docMk/>
            <pc:sldMk cId="2486635905" sldId="466"/>
            <ac:graphicFrameMk id="4" creationId="{44B2088C-AC59-719D-03D6-B6813521A98A}"/>
          </ac:graphicFrameMkLst>
        </pc:graphicFrameChg>
      </pc:sldChg>
      <pc:sldChg chg="addSp delSp modSp">
        <pc:chgData name="Brooklyn Coulson" userId="S::coulsobr@uregina.ca::95daad39-d94f-4706-a82e-5795415b9324" providerId="AD" clId="Web-{18C7FF2F-E8CD-1B09-6CD9-6E697880EDC8}" dt="2025-12-02T16:39:03.970" v="12717" actId="1076"/>
        <pc:sldMkLst>
          <pc:docMk/>
          <pc:sldMk cId="3956455921" sldId="481"/>
        </pc:sldMkLst>
        <pc:spChg chg="add mod">
          <ac:chgData name="Brooklyn Coulson" userId="S::coulsobr@uregina.ca::95daad39-d94f-4706-a82e-5795415b9324" providerId="AD" clId="Web-{18C7FF2F-E8CD-1B09-6CD9-6E697880EDC8}" dt="2025-12-02T16:39:03.970" v="12717" actId="1076"/>
          <ac:spMkLst>
            <pc:docMk/>
            <pc:sldMk cId="3956455921" sldId="481"/>
            <ac:spMk id="5" creationId="{EF2B62CE-6481-6D45-8F18-2728D5755826}"/>
          </ac:spMkLst>
        </pc:spChg>
        <pc:spChg chg="del mod">
          <ac:chgData name="Brooklyn Coulson" userId="S::coulsobr@uregina.ca::95daad39-d94f-4706-a82e-5795415b9324" providerId="AD" clId="Web-{18C7FF2F-E8CD-1B09-6CD9-6E697880EDC8}" dt="2025-12-02T16:36:16.048" v="12666"/>
          <ac:spMkLst>
            <pc:docMk/>
            <pc:sldMk cId="3956455921" sldId="481"/>
            <ac:spMk id="6" creationId="{5BB93285-0EE1-F670-E12A-48F2DA87B139}"/>
          </ac:spMkLst>
        </pc:spChg>
      </pc:sldChg>
      <pc:sldChg chg="modSp">
        <pc:chgData name="Brooklyn Coulson" userId="S::coulsobr@uregina.ca::95daad39-d94f-4706-a82e-5795415b9324" providerId="AD" clId="Web-{18C7FF2F-E8CD-1B09-6CD9-6E697880EDC8}" dt="2025-12-02T14:17:06.774" v="5419"/>
        <pc:sldMkLst>
          <pc:docMk/>
          <pc:sldMk cId="568089710" sldId="484"/>
        </pc:sldMkLst>
        <pc:graphicFrameChg chg="mod modGraphic">
          <ac:chgData name="Brooklyn Coulson" userId="S::coulsobr@uregina.ca::95daad39-d94f-4706-a82e-5795415b9324" providerId="AD" clId="Web-{18C7FF2F-E8CD-1B09-6CD9-6E697880EDC8}" dt="2025-12-02T14:17:06.774" v="5419"/>
          <ac:graphicFrameMkLst>
            <pc:docMk/>
            <pc:sldMk cId="568089710" sldId="484"/>
            <ac:graphicFrameMk id="4" creationId="{30F41CCF-0F04-1E5F-BB79-E1257128E91C}"/>
          </ac:graphicFrameMkLst>
        </pc:graphicFrameChg>
      </pc:sldChg>
      <pc:sldChg chg="addSp modSp ord modNotes">
        <pc:chgData name="Brooklyn Coulson" userId="S::coulsobr@uregina.ca::95daad39-d94f-4706-a82e-5795415b9324" providerId="AD" clId="Web-{18C7FF2F-E8CD-1B09-6CD9-6E697880EDC8}" dt="2025-12-02T14:11:19.353" v="5320"/>
        <pc:sldMkLst>
          <pc:docMk/>
          <pc:sldMk cId="4175858083" sldId="485"/>
        </pc:sldMkLst>
        <pc:spChg chg="mod">
          <ac:chgData name="Brooklyn Coulson" userId="S::coulsobr@uregina.ca::95daad39-d94f-4706-a82e-5795415b9324" providerId="AD" clId="Web-{18C7FF2F-E8CD-1B09-6CD9-6E697880EDC8}" dt="2025-12-02T12:56:13.549" v="1302" actId="20577"/>
          <ac:spMkLst>
            <pc:docMk/>
            <pc:sldMk cId="4175858083" sldId="485"/>
            <ac:spMk id="3" creationId="{8889F127-A61C-2890-0388-579E8EA39471}"/>
          </ac:spMkLst>
        </pc:spChg>
        <pc:spChg chg="mod">
          <ac:chgData name="Brooklyn Coulson" userId="S::coulsobr@uregina.ca::95daad39-d94f-4706-a82e-5795415b9324" providerId="AD" clId="Web-{18C7FF2F-E8CD-1B09-6CD9-6E697880EDC8}" dt="2025-12-02T08:09:39.045" v="816" actId="14100"/>
          <ac:spMkLst>
            <pc:docMk/>
            <pc:sldMk cId="4175858083" sldId="485"/>
            <ac:spMk id="6" creationId="{D104B8E4-0400-EAB9-469D-B41BF63E91F2}"/>
          </ac:spMkLst>
        </pc:spChg>
        <pc:graphicFrameChg chg="mod modGraphic">
          <ac:chgData name="Brooklyn Coulson" userId="S::coulsobr@uregina.ca::95daad39-d94f-4706-a82e-5795415b9324" providerId="AD" clId="Web-{18C7FF2F-E8CD-1B09-6CD9-6E697880EDC8}" dt="2025-12-02T13:05:06.883" v="2064"/>
          <ac:graphicFrameMkLst>
            <pc:docMk/>
            <pc:sldMk cId="4175858083" sldId="485"/>
            <ac:graphicFrameMk id="2" creationId="{C210CBD2-9AC7-F0F4-32F0-7C8F81774A00}"/>
          </ac:graphicFrameMkLst>
        </pc:graphicFrameChg>
        <pc:picChg chg="add mod">
          <ac:chgData name="Brooklyn Coulson" userId="S::coulsobr@uregina.ca::95daad39-d94f-4706-a82e-5795415b9324" providerId="AD" clId="Web-{18C7FF2F-E8CD-1B09-6CD9-6E697880EDC8}" dt="2025-12-02T08:10:43.045" v="823" actId="1076"/>
          <ac:picMkLst>
            <pc:docMk/>
            <pc:sldMk cId="4175858083" sldId="485"/>
            <ac:picMk id="4" creationId="{AF9EFA7A-E2AE-9C14-1F55-A609CD404939}"/>
          </ac:picMkLst>
        </pc:picChg>
      </pc:sldChg>
      <pc:sldChg chg="modSp ord">
        <pc:chgData name="Brooklyn Coulson" userId="S::coulsobr@uregina.ca::95daad39-d94f-4706-a82e-5795415b9324" providerId="AD" clId="Web-{18C7FF2F-E8CD-1B09-6CD9-6E697880EDC8}" dt="2025-12-02T13:29:41.289" v="3423"/>
        <pc:sldMkLst>
          <pc:docMk/>
          <pc:sldMk cId="796692480" sldId="486"/>
        </pc:sldMkLst>
        <pc:spChg chg="mod">
          <ac:chgData name="Brooklyn Coulson" userId="S::coulsobr@uregina.ca::95daad39-d94f-4706-a82e-5795415b9324" providerId="AD" clId="Web-{18C7FF2F-E8CD-1B09-6CD9-6E697880EDC8}" dt="2025-12-02T12:55:54.814" v="1296" actId="20577"/>
          <ac:spMkLst>
            <pc:docMk/>
            <pc:sldMk cId="796692480" sldId="486"/>
            <ac:spMk id="3" creationId="{0C20BF7A-6AC1-FE3E-8DF7-023589D753D4}"/>
          </ac:spMkLst>
        </pc:spChg>
        <pc:spChg chg="mod">
          <ac:chgData name="Brooklyn Coulson" userId="S::coulsobr@uregina.ca::95daad39-d94f-4706-a82e-5795415b9324" providerId="AD" clId="Web-{18C7FF2F-E8CD-1B09-6CD9-6E697880EDC8}" dt="2025-12-02T08:11:12.717" v="827" actId="1076"/>
          <ac:spMkLst>
            <pc:docMk/>
            <pc:sldMk cId="796692480" sldId="486"/>
            <ac:spMk id="6" creationId="{CDF5760A-70EF-D132-93A2-8546BBDFCF5A}"/>
          </ac:spMkLst>
        </pc:spChg>
        <pc:graphicFrameChg chg="mod modGraphic">
          <ac:chgData name="Brooklyn Coulson" userId="S::coulsobr@uregina.ca::95daad39-d94f-4706-a82e-5795415b9324" providerId="AD" clId="Web-{18C7FF2F-E8CD-1B09-6CD9-6E697880EDC8}" dt="2025-12-02T13:29:41.289" v="3423"/>
          <ac:graphicFrameMkLst>
            <pc:docMk/>
            <pc:sldMk cId="796692480" sldId="486"/>
            <ac:graphicFrameMk id="7" creationId="{FBDBD221-0373-FB6D-A23A-1C313FD2B1DD}"/>
          </ac:graphicFrameMkLst>
        </pc:graphicFrameChg>
      </pc:sldChg>
      <pc:sldChg chg="modSp">
        <pc:chgData name="Brooklyn Coulson" userId="S::coulsobr@uregina.ca::95daad39-d94f-4706-a82e-5795415b9324" providerId="AD" clId="Web-{18C7FF2F-E8CD-1B09-6CD9-6E697880EDC8}" dt="2025-12-02T12:57:54.471" v="1382"/>
        <pc:sldMkLst>
          <pc:docMk/>
          <pc:sldMk cId="1492810088" sldId="488"/>
        </pc:sldMkLst>
        <pc:graphicFrameChg chg="mod modGraphic">
          <ac:chgData name="Brooklyn Coulson" userId="S::coulsobr@uregina.ca::95daad39-d94f-4706-a82e-5795415b9324" providerId="AD" clId="Web-{18C7FF2F-E8CD-1B09-6CD9-6E697880EDC8}" dt="2025-12-02T12:57:54.471" v="1382"/>
          <ac:graphicFrameMkLst>
            <pc:docMk/>
            <pc:sldMk cId="1492810088" sldId="488"/>
            <ac:graphicFrameMk id="7" creationId="{3729722F-AA40-F226-0A89-DE33405AE883}"/>
          </ac:graphicFrameMkLst>
        </pc:graphicFrameChg>
      </pc:sldChg>
      <pc:sldChg chg="modSp ord">
        <pc:chgData name="Brooklyn Coulson" userId="S::coulsobr@uregina.ca::95daad39-d94f-4706-a82e-5795415b9324" providerId="AD" clId="Web-{18C7FF2F-E8CD-1B09-6CD9-6E697880EDC8}" dt="2025-12-02T14:57:43.198" v="7606"/>
        <pc:sldMkLst>
          <pc:docMk/>
          <pc:sldMk cId="546992391" sldId="491"/>
        </pc:sldMkLst>
        <pc:spChg chg="mod">
          <ac:chgData name="Brooklyn Coulson" userId="S::coulsobr@uregina.ca::95daad39-d94f-4706-a82e-5795415b9324" providerId="AD" clId="Web-{18C7FF2F-E8CD-1B09-6CD9-6E697880EDC8}" dt="2025-12-02T14:21:01.681" v="5434" actId="14100"/>
          <ac:spMkLst>
            <pc:docMk/>
            <pc:sldMk cId="546992391" sldId="491"/>
            <ac:spMk id="3" creationId="{9E0BAA87-6371-436D-4712-E237E08760A0}"/>
          </ac:spMkLst>
        </pc:spChg>
        <pc:spChg chg="mod">
          <ac:chgData name="Brooklyn Coulson" userId="S::coulsobr@uregina.ca::95daad39-d94f-4706-a82e-5795415b9324" providerId="AD" clId="Web-{18C7FF2F-E8CD-1B09-6CD9-6E697880EDC8}" dt="2025-12-02T14:21:18.587" v="5438" actId="1076"/>
          <ac:spMkLst>
            <pc:docMk/>
            <pc:sldMk cId="546992391" sldId="491"/>
            <ac:spMk id="6" creationId="{6A48885D-A016-5CE9-9324-AF2D2514CDC3}"/>
          </ac:spMkLst>
        </pc:spChg>
        <pc:graphicFrameChg chg="mod modGraphic">
          <ac:chgData name="Brooklyn Coulson" userId="S::coulsobr@uregina.ca::95daad39-d94f-4706-a82e-5795415b9324" providerId="AD" clId="Web-{18C7FF2F-E8CD-1B09-6CD9-6E697880EDC8}" dt="2025-12-02T14:57:43.198" v="7606"/>
          <ac:graphicFrameMkLst>
            <pc:docMk/>
            <pc:sldMk cId="546992391" sldId="491"/>
            <ac:graphicFrameMk id="7" creationId="{A79E163C-02F2-3DD2-A836-05AAEA5FF108}"/>
          </ac:graphicFrameMkLst>
        </pc:graphicFrameChg>
      </pc:sldChg>
      <pc:sldChg chg="addSp modSp ord modNotes">
        <pc:chgData name="Brooklyn Coulson" userId="S::coulsobr@uregina.ca::95daad39-d94f-4706-a82e-5795415b9324" providerId="AD" clId="Web-{18C7FF2F-E8CD-1B09-6CD9-6E697880EDC8}" dt="2025-12-02T16:26:33.548" v="12328"/>
        <pc:sldMkLst>
          <pc:docMk/>
          <pc:sldMk cId="1568084173" sldId="492"/>
        </pc:sldMkLst>
        <pc:spChg chg="mod">
          <ac:chgData name="Brooklyn Coulson" userId="S::coulsobr@uregina.ca::95daad39-d94f-4706-a82e-5795415b9324" providerId="AD" clId="Web-{18C7FF2F-E8CD-1B09-6CD9-6E697880EDC8}" dt="2025-12-02T12:55:13.064" v="1283" actId="20577"/>
          <ac:spMkLst>
            <pc:docMk/>
            <pc:sldMk cId="1568084173" sldId="492"/>
            <ac:spMk id="3" creationId="{5181D0AE-6562-2FF3-BE5A-3A8B58C4F153}"/>
          </ac:spMkLst>
        </pc:spChg>
        <pc:spChg chg="mod">
          <ac:chgData name="Brooklyn Coulson" userId="S::coulsobr@uregina.ca::95daad39-d94f-4706-a82e-5795415b9324" providerId="AD" clId="Web-{18C7FF2F-E8CD-1B09-6CD9-6E697880EDC8}" dt="2025-12-02T14:20:14.868" v="5427" actId="1076"/>
          <ac:spMkLst>
            <pc:docMk/>
            <pc:sldMk cId="1568084173" sldId="492"/>
            <ac:spMk id="6" creationId="{E2F48DD2-55C8-5BEF-C807-B7772A5911A9}"/>
          </ac:spMkLst>
        </pc:spChg>
        <pc:graphicFrameChg chg="mod modGraphic">
          <ac:chgData name="Brooklyn Coulson" userId="S::coulsobr@uregina.ca::95daad39-d94f-4706-a82e-5795415b9324" providerId="AD" clId="Web-{18C7FF2F-E8CD-1B09-6CD9-6E697880EDC8}" dt="2025-12-02T14:57:32.542" v="7568"/>
          <ac:graphicFrameMkLst>
            <pc:docMk/>
            <pc:sldMk cId="1568084173" sldId="492"/>
            <ac:graphicFrameMk id="2" creationId="{B45EA324-876D-1DA3-2415-003A39F7E425}"/>
          </ac:graphicFrameMkLst>
        </pc:graphicFrameChg>
        <pc:picChg chg="add mod">
          <ac:chgData name="Brooklyn Coulson" userId="S::coulsobr@uregina.ca::95daad39-d94f-4706-a82e-5795415b9324" providerId="AD" clId="Web-{18C7FF2F-E8CD-1B09-6CD9-6E697880EDC8}" dt="2025-12-02T14:20:32.150" v="5431" actId="14100"/>
          <ac:picMkLst>
            <pc:docMk/>
            <pc:sldMk cId="1568084173" sldId="492"/>
            <ac:picMk id="4" creationId="{AF2A72A3-FF49-5710-B232-EAAB5D224305}"/>
          </ac:picMkLst>
        </pc:picChg>
      </pc:sldChg>
      <pc:sldChg chg="add del replId">
        <pc:chgData name="Brooklyn Coulson" userId="S::coulsobr@uregina.ca::95daad39-d94f-4706-a82e-5795415b9324" providerId="AD" clId="Web-{18C7FF2F-E8CD-1B09-6CD9-6E697880EDC8}" dt="2025-12-02T16:36:01.891" v="12663"/>
        <pc:sldMkLst>
          <pc:docMk/>
          <pc:sldMk cId="964225600" sldId="501"/>
        </pc:sldMkLst>
      </pc:sldChg>
      <pc:sldChg chg="addSp delSp modSp add del replId">
        <pc:chgData name="Brooklyn Coulson" userId="S::coulsobr@uregina.ca::95daad39-d94f-4706-a82e-5795415b9324" providerId="AD" clId="Web-{18C7FF2F-E8CD-1B09-6CD9-6E697880EDC8}" dt="2025-12-02T16:38:44.767" v="12714"/>
        <pc:sldMkLst>
          <pc:docMk/>
          <pc:sldMk cId="3541703592" sldId="501"/>
        </pc:sldMkLst>
        <pc:spChg chg="add del">
          <ac:chgData name="Brooklyn Coulson" userId="S::coulsobr@uregina.ca::95daad39-d94f-4706-a82e-5795415b9324" providerId="AD" clId="Web-{18C7FF2F-E8CD-1B09-6CD9-6E697880EDC8}" dt="2025-12-02T16:36:39.345" v="12673"/>
          <ac:spMkLst>
            <pc:docMk/>
            <pc:sldMk cId="3541703592" sldId="501"/>
            <ac:spMk id="2" creationId="{5BB93285-0EE1-F670-E12A-48F2DA87B139}"/>
          </ac:spMkLst>
        </pc:spChg>
        <pc:spChg chg="add del">
          <ac:chgData name="Brooklyn Coulson" userId="S::coulsobr@uregina.ca::95daad39-d94f-4706-a82e-5795415b9324" providerId="AD" clId="Web-{18C7FF2F-E8CD-1B09-6CD9-6E697880EDC8}" dt="2025-12-02T16:36:36.876" v="12672"/>
          <ac:spMkLst>
            <pc:docMk/>
            <pc:sldMk cId="3541703592" sldId="501"/>
            <ac:spMk id="5" creationId="{2E29FFC1-AB58-3F1F-7A57-BCF57DECECBF}"/>
          </ac:spMkLst>
        </pc:spChg>
        <pc:spChg chg="add mod">
          <ac:chgData name="Brooklyn Coulson" userId="S::coulsobr@uregina.ca::95daad39-d94f-4706-a82e-5795415b9324" providerId="AD" clId="Web-{18C7FF2F-E8CD-1B09-6CD9-6E697880EDC8}" dt="2025-12-02T16:37:54.063" v="12688" actId="20577"/>
          <ac:spMkLst>
            <pc:docMk/>
            <pc:sldMk cId="3541703592" sldId="501"/>
            <ac:spMk id="6" creationId="{2A82BDC4-A15A-DA30-B5DC-CF5686F9926F}"/>
          </ac:spMkLst>
        </pc:spChg>
        <pc:graphicFrameChg chg="del">
          <ac:chgData name="Brooklyn Coulson" userId="S::coulsobr@uregina.ca::95daad39-d94f-4706-a82e-5795415b9324" providerId="AD" clId="Web-{18C7FF2F-E8CD-1B09-6CD9-6E697880EDC8}" dt="2025-12-02T16:36:13.907" v="12665"/>
          <ac:graphicFrameMkLst>
            <pc:docMk/>
            <pc:sldMk cId="3541703592" sldId="501"/>
            <ac:graphicFrameMk id="4" creationId="{50834663-64C1-1139-F52B-9C08770EA344}"/>
          </ac:graphicFrameMkLst>
        </pc:graphicFrameChg>
      </pc:sldChg>
    </pc:docChg>
  </pc:docChgLst>
  <pc:docChgLst>
    <pc:chgData name="Brooklyn Coulson" userId="S::coulsobr@uregina.ca::95daad39-d94f-4706-a82e-5795415b9324" providerId="AD" clId="Web-{34D9ABCA-AC8B-AB33-21AA-264AC7A8C2C3}"/>
    <pc:docChg chg="addSld delSld modSld sldOrd modSection">
      <pc:chgData name="Brooklyn Coulson" userId="S::coulsobr@uregina.ca::95daad39-d94f-4706-a82e-5795415b9324" providerId="AD" clId="Web-{34D9ABCA-AC8B-AB33-21AA-264AC7A8C2C3}" dt="2025-11-25T07:35:20.121" v="3657"/>
      <pc:docMkLst>
        <pc:docMk/>
      </pc:docMkLst>
      <pc:sldChg chg="modSp">
        <pc:chgData name="Brooklyn Coulson" userId="S::coulsobr@uregina.ca::95daad39-d94f-4706-a82e-5795415b9324" providerId="AD" clId="Web-{34D9ABCA-AC8B-AB33-21AA-264AC7A8C2C3}" dt="2025-11-25T01:06:09.152" v="57" actId="20577"/>
        <pc:sldMkLst>
          <pc:docMk/>
          <pc:sldMk cId="2389738475" sldId="264"/>
        </pc:sldMkLst>
        <pc:spChg chg="mod">
          <ac:chgData name="Brooklyn Coulson" userId="S::coulsobr@uregina.ca::95daad39-d94f-4706-a82e-5795415b9324" providerId="AD" clId="Web-{34D9ABCA-AC8B-AB33-21AA-264AC7A8C2C3}" dt="2025-11-25T01:04:55.946" v="33"/>
          <ac:spMkLst>
            <pc:docMk/>
            <pc:sldMk cId="2389738475" sldId="264"/>
            <ac:spMk id="2" creationId="{B11336B5-970F-DF85-889B-BD7249A9B132}"/>
          </ac:spMkLst>
        </pc:spChg>
        <pc:spChg chg="mod">
          <ac:chgData name="Brooklyn Coulson" userId="S::coulsobr@uregina.ca::95daad39-d94f-4706-a82e-5795415b9324" providerId="AD" clId="Web-{34D9ABCA-AC8B-AB33-21AA-264AC7A8C2C3}" dt="2025-11-25T01:05:08.134" v="42" actId="20577"/>
          <ac:spMkLst>
            <pc:docMk/>
            <pc:sldMk cId="2389738475" sldId="264"/>
            <ac:spMk id="3" creationId="{B2D45DDC-E456-C634-CC16-D6A4E88E2DE7}"/>
          </ac:spMkLst>
        </pc:spChg>
        <pc:spChg chg="mod">
          <ac:chgData name="Brooklyn Coulson" userId="S::coulsobr@uregina.ca::95daad39-d94f-4706-a82e-5795415b9324" providerId="AD" clId="Web-{34D9ABCA-AC8B-AB33-21AA-264AC7A8C2C3}" dt="2025-11-25T01:06:09.152" v="57" actId="20577"/>
          <ac:spMkLst>
            <pc:docMk/>
            <pc:sldMk cId="2389738475" sldId="264"/>
            <ac:spMk id="4" creationId="{14737353-3083-5B65-8EA6-A0B4B9E17B21}"/>
          </ac:spMkLst>
        </pc:spChg>
      </pc:sldChg>
      <pc:sldChg chg="addSp delSp modSp">
        <pc:chgData name="Brooklyn Coulson" userId="S::coulsobr@uregina.ca::95daad39-d94f-4706-a82e-5795415b9324" providerId="AD" clId="Web-{34D9ABCA-AC8B-AB33-21AA-264AC7A8C2C3}" dt="2025-11-25T01:48:30.138" v="1416"/>
        <pc:sldMkLst>
          <pc:docMk/>
          <pc:sldMk cId="494398413" sldId="270"/>
        </pc:sldMkLst>
        <pc:spChg chg="mod">
          <ac:chgData name="Brooklyn Coulson" userId="S::coulsobr@uregina.ca::95daad39-d94f-4706-a82e-5795415b9324" providerId="AD" clId="Web-{34D9ABCA-AC8B-AB33-21AA-264AC7A8C2C3}" dt="2025-11-25T01:48:25.060" v="1412" actId="20577"/>
          <ac:spMkLst>
            <pc:docMk/>
            <pc:sldMk cId="494398413" sldId="270"/>
            <ac:spMk id="2" creationId="{5934B8BB-DC60-91D9-BB97-CD0ED7A48A66}"/>
          </ac:spMkLst>
        </pc:spChg>
      </pc:sldChg>
      <pc:sldChg chg="addSp delSp modSp">
        <pc:chgData name="Brooklyn Coulson" userId="S::coulsobr@uregina.ca::95daad39-d94f-4706-a82e-5795415b9324" providerId="AD" clId="Web-{34D9ABCA-AC8B-AB33-21AA-264AC7A8C2C3}" dt="2025-11-25T02:28:01.837" v="2335" actId="1076"/>
        <pc:sldMkLst>
          <pc:docMk/>
          <pc:sldMk cId="2955999227" sldId="441"/>
        </pc:sldMkLst>
        <pc:spChg chg="mod">
          <ac:chgData name="Brooklyn Coulson" userId="S::coulsobr@uregina.ca::95daad39-d94f-4706-a82e-5795415b9324" providerId="AD" clId="Web-{34D9ABCA-AC8B-AB33-21AA-264AC7A8C2C3}" dt="2025-11-25T02:18:28.433" v="2005" actId="20577"/>
          <ac:spMkLst>
            <pc:docMk/>
            <pc:sldMk cId="2955999227" sldId="441"/>
            <ac:spMk id="3" creationId="{FFB4080A-A6CB-D688-BD08-2D3DEDC7D4C4}"/>
          </ac:spMkLst>
        </pc:spChg>
        <pc:spChg chg="add del mod">
          <ac:chgData name="Brooklyn Coulson" userId="S::coulsobr@uregina.ca::95daad39-d94f-4706-a82e-5795415b9324" providerId="AD" clId="Web-{34D9ABCA-AC8B-AB33-21AA-264AC7A8C2C3}" dt="2025-11-25T02:22:33.874" v="2309" actId="14100"/>
          <ac:spMkLst>
            <pc:docMk/>
            <pc:sldMk cId="2955999227" sldId="441"/>
            <ac:spMk id="19" creationId="{0BF0A91F-A47F-14DF-D7A0-2910C289322F}"/>
          </ac:spMkLst>
        </pc:spChg>
        <pc:picChg chg="add mod">
          <ac:chgData name="Brooklyn Coulson" userId="S::coulsobr@uregina.ca::95daad39-d94f-4706-a82e-5795415b9324" providerId="AD" clId="Web-{34D9ABCA-AC8B-AB33-21AA-264AC7A8C2C3}" dt="2025-11-25T02:24:06.921" v="2312" actId="1076"/>
          <ac:picMkLst>
            <pc:docMk/>
            <pc:sldMk cId="2955999227" sldId="441"/>
            <ac:picMk id="2" creationId="{544AA167-C526-2F59-0225-363CE7BD0B8A}"/>
          </ac:picMkLst>
        </pc:picChg>
        <pc:picChg chg="add mod ord">
          <ac:chgData name="Brooklyn Coulson" userId="S::coulsobr@uregina.ca::95daad39-d94f-4706-a82e-5795415b9324" providerId="AD" clId="Web-{34D9ABCA-AC8B-AB33-21AA-264AC7A8C2C3}" dt="2025-11-25T02:28:01.837" v="2335" actId="1076"/>
          <ac:picMkLst>
            <pc:docMk/>
            <pc:sldMk cId="2955999227" sldId="441"/>
            <ac:picMk id="4" creationId="{476D6133-FC3C-F4EB-DBA3-E22DD5881C41}"/>
          </ac:picMkLst>
        </pc:picChg>
        <pc:picChg chg="add mod ord">
          <ac:chgData name="Brooklyn Coulson" userId="S::coulsobr@uregina.ca::95daad39-d94f-4706-a82e-5795415b9324" providerId="AD" clId="Web-{34D9ABCA-AC8B-AB33-21AA-264AC7A8C2C3}" dt="2025-11-25T02:27:46.414" v="2333"/>
          <ac:picMkLst>
            <pc:docMk/>
            <pc:sldMk cId="2955999227" sldId="441"/>
            <ac:picMk id="5" creationId="{3493A149-7A8D-5041-63FD-7069DD2E72A2}"/>
          </ac:picMkLst>
        </pc:picChg>
      </pc:sldChg>
      <pc:sldChg chg="modSp">
        <pc:chgData name="Brooklyn Coulson" userId="S::coulsobr@uregina.ca::95daad39-d94f-4706-a82e-5795415b9324" providerId="AD" clId="Web-{34D9ABCA-AC8B-AB33-21AA-264AC7A8C2C3}" dt="2025-11-25T07:27:17.291" v="3623" actId="20577"/>
        <pc:sldMkLst>
          <pc:docMk/>
          <pc:sldMk cId="436821646" sldId="472"/>
        </pc:sldMkLst>
        <pc:spChg chg="mod">
          <ac:chgData name="Brooklyn Coulson" userId="S::coulsobr@uregina.ca::95daad39-d94f-4706-a82e-5795415b9324" providerId="AD" clId="Web-{34D9ABCA-AC8B-AB33-21AA-264AC7A8C2C3}" dt="2025-11-25T07:27:17.291" v="3623" actId="20577"/>
          <ac:spMkLst>
            <pc:docMk/>
            <pc:sldMk cId="436821646" sldId="472"/>
            <ac:spMk id="19" creationId="{0BF0A91F-A47F-14DF-D7A0-2910C289322F}"/>
          </ac:spMkLst>
        </pc:spChg>
      </pc:sldChg>
      <pc:sldChg chg="addSp delSp modSp">
        <pc:chgData name="Brooklyn Coulson" userId="S::coulsobr@uregina.ca::95daad39-d94f-4706-a82e-5795415b9324" providerId="AD" clId="Web-{34D9ABCA-AC8B-AB33-21AA-264AC7A8C2C3}" dt="2025-11-25T07:35:20.121" v="3657"/>
        <pc:sldMkLst>
          <pc:docMk/>
          <pc:sldMk cId="2291472823" sldId="473"/>
        </pc:sldMkLst>
        <pc:spChg chg="mod">
          <ac:chgData name="Brooklyn Coulson" userId="S::coulsobr@uregina.ca::95daad39-d94f-4706-a82e-5795415b9324" providerId="AD" clId="Web-{34D9ABCA-AC8B-AB33-21AA-264AC7A8C2C3}" dt="2025-11-25T01:41:47.984" v="1273" actId="20577"/>
          <ac:spMkLst>
            <pc:docMk/>
            <pc:sldMk cId="2291472823" sldId="473"/>
            <ac:spMk id="3" creationId="{FF7DC0CD-FBAA-E41B-3FD6-B6761359AF7E}"/>
          </ac:spMkLst>
        </pc:spChg>
        <pc:spChg chg="mod">
          <ac:chgData name="Brooklyn Coulson" userId="S::coulsobr@uregina.ca::95daad39-d94f-4706-a82e-5795415b9324" providerId="AD" clId="Web-{34D9ABCA-AC8B-AB33-21AA-264AC7A8C2C3}" dt="2025-11-25T07:33:26.168" v="3632" actId="20577"/>
          <ac:spMkLst>
            <pc:docMk/>
            <pc:sldMk cId="2291472823" sldId="473"/>
            <ac:spMk id="6" creationId="{20B24337-9801-5409-D12F-23FD1110285B}"/>
          </ac:spMkLst>
        </pc:spChg>
        <pc:graphicFrameChg chg="mod modGraphic">
          <ac:chgData name="Brooklyn Coulson" userId="S::coulsobr@uregina.ca::95daad39-d94f-4706-a82e-5795415b9324" providerId="AD" clId="Web-{34D9ABCA-AC8B-AB33-21AA-264AC7A8C2C3}" dt="2025-11-25T07:35:20.121" v="3657"/>
          <ac:graphicFrameMkLst>
            <pc:docMk/>
            <pc:sldMk cId="2291472823" sldId="473"/>
            <ac:graphicFrameMk id="2" creationId="{92B6AA29-A14C-C5D2-12BC-74E16477A797}"/>
          </ac:graphicFrameMkLst>
        </pc:graphicFrameChg>
      </pc:sldChg>
      <pc:sldChg chg="addSp delSp modSp">
        <pc:chgData name="Brooklyn Coulson" userId="S::coulsobr@uregina.ca::95daad39-d94f-4706-a82e-5795415b9324" providerId="AD" clId="Web-{34D9ABCA-AC8B-AB33-21AA-264AC7A8C2C3}" dt="2025-11-25T07:35:15.808" v="3655"/>
        <pc:sldMkLst>
          <pc:docMk/>
          <pc:sldMk cId="2215495318" sldId="479"/>
        </pc:sldMkLst>
        <pc:spChg chg="mod">
          <ac:chgData name="Brooklyn Coulson" userId="S::coulsobr@uregina.ca::95daad39-d94f-4706-a82e-5795415b9324" providerId="AD" clId="Web-{34D9ABCA-AC8B-AB33-21AA-264AC7A8C2C3}" dt="2025-11-25T01:43:39.548" v="1330" actId="20577"/>
          <ac:spMkLst>
            <pc:docMk/>
            <pc:sldMk cId="2215495318" sldId="479"/>
            <ac:spMk id="3" creationId="{EB6D0D6B-9595-E10B-690D-6381A35DD8CB}"/>
          </ac:spMkLst>
        </pc:spChg>
        <pc:spChg chg="mod">
          <ac:chgData name="Brooklyn Coulson" userId="S::coulsobr@uregina.ca::95daad39-d94f-4706-a82e-5795415b9324" providerId="AD" clId="Web-{34D9ABCA-AC8B-AB33-21AA-264AC7A8C2C3}" dt="2025-11-25T07:33:37.152" v="3637" actId="20577"/>
          <ac:spMkLst>
            <pc:docMk/>
            <pc:sldMk cId="2215495318" sldId="479"/>
            <ac:spMk id="6" creationId="{5B8A9505-58BE-944F-0570-1C04EA888084}"/>
          </ac:spMkLst>
        </pc:spChg>
        <pc:graphicFrameChg chg="mod modGraphic">
          <ac:chgData name="Brooklyn Coulson" userId="S::coulsobr@uregina.ca::95daad39-d94f-4706-a82e-5795415b9324" providerId="AD" clId="Web-{34D9ABCA-AC8B-AB33-21AA-264AC7A8C2C3}" dt="2025-11-25T07:35:15.808" v="3655"/>
          <ac:graphicFrameMkLst>
            <pc:docMk/>
            <pc:sldMk cId="2215495318" sldId="479"/>
            <ac:graphicFrameMk id="7" creationId="{C0C0F151-E4B4-AB69-AF74-A1027980BB68}"/>
          </ac:graphicFrameMkLst>
        </pc:graphicFrameChg>
      </pc:sldChg>
      <pc:sldChg chg="modSp">
        <pc:chgData name="Brooklyn Coulson" userId="S::coulsobr@uregina.ca::95daad39-d94f-4706-a82e-5795415b9324" providerId="AD" clId="Web-{34D9ABCA-AC8B-AB33-21AA-264AC7A8C2C3}" dt="2025-11-25T07:33:42.152" v="3641"/>
        <pc:sldMkLst>
          <pc:docMk/>
          <pc:sldMk cId="568089710" sldId="484"/>
        </pc:sldMkLst>
        <pc:graphicFrameChg chg="mod modGraphic">
          <ac:chgData name="Brooklyn Coulson" userId="S::coulsobr@uregina.ca::95daad39-d94f-4706-a82e-5795415b9324" providerId="AD" clId="Web-{34D9ABCA-AC8B-AB33-21AA-264AC7A8C2C3}" dt="2025-11-25T07:33:42.152" v="3641"/>
          <ac:graphicFrameMkLst>
            <pc:docMk/>
            <pc:sldMk cId="568089710" sldId="484"/>
            <ac:graphicFrameMk id="4" creationId="{30F41CCF-0F04-1E5F-BB79-E1257128E91C}"/>
          </ac:graphicFrameMkLst>
        </pc:graphicFrameChg>
      </pc:sldChg>
      <pc:sldChg chg="modSp add ord replId modNotes">
        <pc:chgData name="Brooklyn Coulson" userId="S::coulsobr@uregina.ca::95daad39-d94f-4706-a82e-5795415b9324" providerId="AD" clId="Web-{34D9ABCA-AC8B-AB33-21AA-264AC7A8C2C3}" dt="2025-11-25T01:40:20.451" v="1222"/>
        <pc:sldMkLst>
          <pc:docMk/>
          <pc:sldMk cId="4175858083" sldId="485"/>
        </pc:sldMkLst>
        <pc:spChg chg="mod">
          <ac:chgData name="Brooklyn Coulson" userId="S::coulsobr@uregina.ca::95daad39-d94f-4706-a82e-5795415b9324" providerId="AD" clId="Web-{34D9ABCA-AC8B-AB33-21AA-264AC7A8C2C3}" dt="2025-11-25T01:26:32.813" v="499" actId="1076"/>
          <ac:spMkLst>
            <pc:docMk/>
            <pc:sldMk cId="4175858083" sldId="485"/>
            <ac:spMk id="6" creationId="{D104B8E4-0400-EAB9-469D-B41BF63E91F2}"/>
          </ac:spMkLst>
        </pc:spChg>
        <pc:graphicFrameChg chg="mod modGraphic">
          <ac:chgData name="Brooklyn Coulson" userId="S::coulsobr@uregina.ca::95daad39-d94f-4706-a82e-5795415b9324" providerId="AD" clId="Web-{34D9ABCA-AC8B-AB33-21AA-264AC7A8C2C3}" dt="2025-11-25T01:26:28.156" v="498" actId="1076"/>
          <ac:graphicFrameMkLst>
            <pc:docMk/>
            <pc:sldMk cId="4175858083" sldId="485"/>
            <ac:graphicFrameMk id="2" creationId="{C210CBD2-9AC7-F0F4-32F0-7C8F81774A00}"/>
          </ac:graphicFrameMkLst>
        </pc:graphicFrameChg>
      </pc:sldChg>
      <pc:sldChg chg="add replId">
        <pc:chgData name="Brooklyn Coulson" userId="S::coulsobr@uregina.ca::95daad39-d94f-4706-a82e-5795415b9324" providerId="AD" clId="Web-{34D9ABCA-AC8B-AB33-21AA-264AC7A8C2C3}" dt="2025-11-25T01:08:12.985" v="144"/>
        <pc:sldMkLst>
          <pc:docMk/>
          <pc:sldMk cId="796692480" sldId="486"/>
        </pc:sldMkLst>
      </pc:sldChg>
      <pc:sldChg chg="addSp delSp modSp add ord replId modNotes">
        <pc:chgData name="Brooklyn Coulson" userId="S::coulsobr@uregina.ca::95daad39-d94f-4706-a82e-5795415b9324" providerId="AD" clId="Web-{34D9ABCA-AC8B-AB33-21AA-264AC7A8C2C3}" dt="2025-11-25T06:32:25.981" v="3610" actId="20577"/>
        <pc:sldMkLst>
          <pc:docMk/>
          <pc:sldMk cId="2929019223" sldId="487"/>
        </pc:sldMkLst>
        <pc:spChg chg="mod">
          <ac:chgData name="Brooklyn Coulson" userId="S::coulsobr@uregina.ca::95daad39-d94f-4706-a82e-5795415b9324" providerId="AD" clId="Web-{34D9ABCA-AC8B-AB33-21AA-264AC7A8C2C3}" dt="2025-11-25T01:43:11.782" v="1327"/>
          <ac:spMkLst>
            <pc:docMk/>
            <pc:sldMk cId="2929019223" sldId="487"/>
            <ac:spMk id="3" creationId="{F06C2197-9F6C-1B9B-85BF-24B8C95A00E7}"/>
          </ac:spMkLst>
        </pc:spChg>
        <pc:spChg chg="mod">
          <ac:chgData name="Brooklyn Coulson" userId="S::coulsobr@uregina.ca::95daad39-d94f-4706-a82e-5795415b9324" providerId="AD" clId="Web-{34D9ABCA-AC8B-AB33-21AA-264AC7A8C2C3}" dt="2025-11-25T06:32:25.981" v="3610" actId="20577"/>
          <ac:spMkLst>
            <pc:docMk/>
            <pc:sldMk cId="2929019223" sldId="487"/>
            <ac:spMk id="6" creationId="{7CB49E88-F90D-2F2B-B5EC-8E938D186DEC}"/>
          </ac:spMkLst>
        </pc:spChg>
        <pc:graphicFrameChg chg="mod modGraphic">
          <ac:chgData name="Brooklyn Coulson" userId="S::coulsobr@uregina.ca::95daad39-d94f-4706-a82e-5795415b9324" providerId="AD" clId="Web-{34D9ABCA-AC8B-AB33-21AA-264AC7A8C2C3}" dt="2025-11-25T06:11:34.949" v="2939"/>
          <ac:graphicFrameMkLst>
            <pc:docMk/>
            <pc:sldMk cId="2929019223" sldId="487"/>
            <ac:graphicFrameMk id="2" creationId="{9E378434-832D-C506-1C1B-E65AA5445401}"/>
          </ac:graphicFrameMkLst>
        </pc:graphicFrameChg>
      </pc:sldChg>
      <pc:sldChg chg="addSp delSp modSp add replId">
        <pc:chgData name="Brooklyn Coulson" userId="S::coulsobr@uregina.ca::95daad39-d94f-4706-a82e-5795415b9324" providerId="AD" clId="Web-{34D9ABCA-AC8B-AB33-21AA-264AC7A8C2C3}" dt="2025-11-25T06:32:15.340" v="3605" actId="20577"/>
        <pc:sldMkLst>
          <pc:docMk/>
          <pc:sldMk cId="1492810088" sldId="488"/>
        </pc:sldMkLst>
        <pc:spChg chg="mod">
          <ac:chgData name="Brooklyn Coulson" userId="S::coulsobr@uregina.ca::95daad39-d94f-4706-a82e-5795415b9324" providerId="AD" clId="Web-{34D9ABCA-AC8B-AB33-21AA-264AC7A8C2C3}" dt="2025-11-25T01:43:56.783" v="1335" actId="20577"/>
          <ac:spMkLst>
            <pc:docMk/>
            <pc:sldMk cId="1492810088" sldId="488"/>
            <ac:spMk id="3" creationId="{0D033B7F-1DE1-464F-2EB3-214188AE7530}"/>
          </ac:spMkLst>
        </pc:spChg>
        <pc:graphicFrameChg chg="mod modGraphic">
          <ac:chgData name="Brooklyn Coulson" userId="S::coulsobr@uregina.ca::95daad39-d94f-4706-a82e-5795415b9324" providerId="AD" clId="Web-{34D9ABCA-AC8B-AB33-21AA-264AC7A8C2C3}" dt="2025-11-25T06:15:47.611" v="3397"/>
          <ac:graphicFrameMkLst>
            <pc:docMk/>
            <pc:sldMk cId="1492810088" sldId="488"/>
            <ac:graphicFrameMk id="7" creationId="{3729722F-AA40-F226-0A89-DE33405AE883}"/>
          </ac:graphicFrameMkLst>
        </pc:graphicFrameChg>
      </pc:sldChg>
      <pc:sldChg chg="modSp add replId">
        <pc:chgData name="Brooklyn Coulson" userId="S::coulsobr@uregina.ca::95daad39-d94f-4706-a82e-5795415b9324" providerId="AD" clId="Web-{34D9ABCA-AC8B-AB33-21AA-264AC7A8C2C3}" dt="2025-11-25T01:45:31.882" v="1370" actId="20577"/>
        <pc:sldMkLst>
          <pc:docMk/>
          <pc:sldMk cId="1645778095" sldId="489"/>
        </pc:sldMkLst>
        <pc:spChg chg="mod">
          <ac:chgData name="Brooklyn Coulson" userId="S::coulsobr@uregina.ca::95daad39-d94f-4706-a82e-5795415b9324" providerId="AD" clId="Web-{34D9ABCA-AC8B-AB33-21AA-264AC7A8C2C3}" dt="2025-11-25T01:45:31.882" v="1370" actId="20577"/>
          <ac:spMkLst>
            <pc:docMk/>
            <pc:sldMk cId="1645778095" sldId="489"/>
            <ac:spMk id="3" creationId="{76857502-B5DB-45FD-55D1-07650CBFC1D7}"/>
          </ac:spMkLst>
        </pc:spChg>
      </pc:sldChg>
      <pc:sldChg chg="modSp add replId">
        <pc:chgData name="Brooklyn Coulson" userId="S::coulsobr@uregina.ca::95daad39-d94f-4706-a82e-5795415b9324" providerId="AD" clId="Web-{34D9ABCA-AC8B-AB33-21AA-264AC7A8C2C3}" dt="2025-11-25T01:45:10.396" v="1365" actId="20577"/>
        <pc:sldMkLst>
          <pc:docMk/>
          <pc:sldMk cId="1930129259" sldId="490"/>
        </pc:sldMkLst>
        <pc:spChg chg="mod">
          <ac:chgData name="Brooklyn Coulson" userId="S::coulsobr@uregina.ca::95daad39-d94f-4706-a82e-5795415b9324" providerId="AD" clId="Web-{34D9ABCA-AC8B-AB33-21AA-264AC7A8C2C3}" dt="2025-11-25T01:45:10.396" v="1365" actId="20577"/>
          <ac:spMkLst>
            <pc:docMk/>
            <pc:sldMk cId="1930129259" sldId="490"/>
            <ac:spMk id="3" creationId="{42EE3E6F-C49A-BB0B-7332-27E63E916CF9}"/>
          </ac:spMkLst>
        </pc:spChg>
      </pc:sldChg>
      <pc:sldChg chg="modSp add replId">
        <pc:chgData name="Brooklyn Coulson" userId="S::coulsobr@uregina.ca::95daad39-d94f-4706-a82e-5795415b9324" providerId="AD" clId="Web-{34D9ABCA-AC8B-AB33-21AA-264AC7A8C2C3}" dt="2025-11-25T01:44:41.019" v="1352" actId="20577"/>
        <pc:sldMkLst>
          <pc:docMk/>
          <pc:sldMk cId="546992391" sldId="491"/>
        </pc:sldMkLst>
        <pc:spChg chg="mod">
          <ac:chgData name="Brooklyn Coulson" userId="S::coulsobr@uregina.ca::95daad39-d94f-4706-a82e-5795415b9324" providerId="AD" clId="Web-{34D9ABCA-AC8B-AB33-21AA-264AC7A8C2C3}" dt="2025-11-25T01:44:41.019" v="1352" actId="20577"/>
          <ac:spMkLst>
            <pc:docMk/>
            <pc:sldMk cId="546992391" sldId="491"/>
            <ac:spMk id="3" creationId="{9E0BAA87-6371-436D-4712-E237E08760A0}"/>
          </ac:spMkLst>
        </pc:spChg>
      </pc:sldChg>
      <pc:sldChg chg="modSp add replId">
        <pc:chgData name="Brooklyn Coulson" userId="S::coulsobr@uregina.ca::95daad39-d94f-4706-a82e-5795415b9324" providerId="AD" clId="Web-{34D9ABCA-AC8B-AB33-21AA-264AC7A8C2C3}" dt="2025-11-25T01:44:32.691" v="1345" actId="20577"/>
        <pc:sldMkLst>
          <pc:docMk/>
          <pc:sldMk cId="1568084173" sldId="492"/>
        </pc:sldMkLst>
        <pc:spChg chg="mod">
          <ac:chgData name="Brooklyn Coulson" userId="S::coulsobr@uregina.ca::95daad39-d94f-4706-a82e-5795415b9324" providerId="AD" clId="Web-{34D9ABCA-AC8B-AB33-21AA-264AC7A8C2C3}" dt="2025-11-25T01:44:32.691" v="1345" actId="20577"/>
          <ac:spMkLst>
            <pc:docMk/>
            <pc:sldMk cId="1568084173" sldId="492"/>
            <ac:spMk id="3" creationId="{5181D0AE-6562-2FF3-BE5A-3A8B58C4F153}"/>
          </ac:spMkLst>
        </pc:spChg>
      </pc:sldChg>
      <pc:sldChg chg="modSp add ord replId">
        <pc:chgData name="Brooklyn Coulson" userId="S::coulsobr@uregina.ca::95daad39-d94f-4706-a82e-5795415b9324" providerId="AD" clId="Web-{34D9ABCA-AC8B-AB33-21AA-264AC7A8C2C3}" dt="2025-11-25T02:08:07.959" v="1512" actId="20577"/>
        <pc:sldMkLst>
          <pc:docMk/>
          <pc:sldMk cId="3463503242" sldId="495"/>
        </pc:sldMkLst>
        <pc:spChg chg="mod">
          <ac:chgData name="Brooklyn Coulson" userId="S::coulsobr@uregina.ca::95daad39-d94f-4706-a82e-5795415b9324" providerId="AD" clId="Web-{34D9ABCA-AC8B-AB33-21AA-264AC7A8C2C3}" dt="2025-11-25T02:06:30.048" v="1446" actId="14100"/>
          <ac:spMkLst>
            <pc:docMk/>
            <pc:sldMk cId="3463503242" sldId="495"/>
            <ac:spMk id="3" creationId="{0908BE39-11D5-B232-F989-2B52F4E8AE86}"/>
          </ac:spMkLst>
        </pc:spChg>
        <pc:spChg chg="mod">
          <ac:chgData name="Brooklyn Coulson" userId="S::coulsobr@uregina.ca::95daad39-d94f-4706-a82e-5795415b9324" providerId="AD" clId="Web-{34D9ABCA-AC8B-AB33-21AA-264AC7A8C2C3}" dt="2025-11-25T02:08:07.959" v="1512" actId="20577"/>
          <ac:spMkLst>
            <pc:docMk/>
            <pc:sldMk cId="3463503242" sldId="495"/>
            <ac:spMk id="19" creationId="{AF06102A-84A3-04EA-0F8A-6760B35FBE35}"/>
          </ac:spMkLst>
        </pc:spChg>
      </pc:sldChg>
      <pc:sldChg chg="addSp modSp add replId">
        <pc:chgData name="Brooklyn Coulson" userId="S::coulsobr@uregina.ca::95daad39-d94f-4706-a82e-5795415b9324" providerId="AD" clId="Web-{34D9ABCA-AC8B-AB33-21AA-264AC7A8C2C3}" dt="2025-11-25T02:25:44.219" v="2318" actId="1076"/>
        <pc:sldMkLst>
          <pc:docMk/>
          <pc:sldMk cId="80176275" sldId="496"/>
        </pc:sldMkLst>
        <pc:spChg chg="mod">
          <ac:chgData name="Brooklyn Coulson" userId="S::coulsobr@uregina.ca::95daad39-d94f-4706-a82e-5795415b9324" providerId="AD" clId="Web-{34D9ABCA-AC8B-AB33-21AA-264AC7A8C2C3}" dt="2025-11-25T02:22:20.217" v="2307" actId="14100"/>
          <ac:spMkLst>
            <pc:docMk/>
            <pc:sldMk cId="80176275" sldId="496"/>
            <ac:spMk id="19" creationId="{51C58CFB-C703-6716-C219-880C71DFF50F}"/>
          </ac:spMkLst>
        </pc:spChg>
        <pc:picChg chg="add mod">
          <ac:chgData name="Brooklyn Coulson" userId="S::coulsobr@uregina.ca::95daad39-d94f-4706-a82e-5795415b9324" providerId="AD" clId="Web-{34D9ABCA-AC8B-AB33-21AA-264AC7A8C2C3}" dt="2025-11-25T02:25:44.203" v="2317" actId="1076"/>
          <ac:picMkLst>
            <pc:docMk/>
            <pc:sldMk cId="80176275" sldId="496"/>
            <ac:picMk id="2" creationId="{A2D94A95-FA27-EFDE-A3BE-FD227D46E7D8}"/>
          </ac:picMkLst>
        </pc:picChg>
        <pc:picChg chg="add mod">
          <ac:chgData name="Brooklyn Coulson" userId="S::coulsobr@uregina.ca::95daad39-d94f-4706-a82e-5795415b9324" providerId="AD" clId="Web-{34D9ABCA-AC8B-AB33-21AA-264AC7A8C2C3}" dt="2025-11-25T02:25:44.219" v="2318" actId="1076"/>
          <ac:picMkLst>
            <pc:docMk/>
            <pc:sldMk cId="80176275" sldId="496"/>
            <ac:picMk id="4" creationId="{23D0708C-1DAA-E749-43C0-645CE9C2A3D1}"/>
          </ac:picMkLst>
        </pc:picChg>
      </pc:sldChg>
    </pc:docChg>
  </pc:docChgLst>
  <pc:docChgLst>
    <pc:chgData name="Brooklyn Coulson" userId="S::coulsobr@uregina.ca::95daad39-d94f-4706-a82e-5795415b9324" providerId="AD" clId="Web-{DEA5523B-F74A-17D5-C9A0-E6B52145C744}"/>
    <pc:docChg chg="modSld">
      <pc:chgData name="Brooklyn Coulson" userId="S::coulsobr@uregina.ca::95daad39-d94f-4706-a82e-5795415b9324" providerId="AD" clId="Web-{DEA5523B-F74A-17D5-C9A0-E6B52145C744}" dt="2025-11-25T07:46:18.369" v="15"/>
      <pc:docMkLst>
        <pc:docMk/>
      </pc:docMkLst>
      <pc:sldChg chg="addSp modSp">
        <pc:chgData name="Brooklyn Coulson" userId="S::coulsobr@uregina.ca::95daad39-d94f-4706-a82e-5795415b9324" providerId="AD" clId="Web-{DEA5523B-F74A-17D5-C9A0-E6B52145C744}" dt="2025-11-25T07:45:26.399" v="12"/>
        <pc:sldMkLst>
          <pc:docMk/>
          <pc:sldMk cId="778958909" sldId="467"/>
        </pc:sldMkLst>
        <pc:graphicFrameChg chg="mod topLvl modGraphic">
          <ac:chgData name="Brooklyn Coulson" userId="S::coulsobr@uregina.ca::95daad39-d94f-4706-a82e-5795415b9324" providerId="AD" clId="Web-{DEA5523B-F74A-17D5-C9A0-E6B52145C744}" dt="2025-11-25T07:43:59.914" v="4"/>
          <ac:graphicFrameMkLst>
            <pc:docMk/>
            <pc:sldMk cId="778958909" sldId="467"/>
            <ac:graphicFrameMk id="2" creationId="{C3BD644F-8839-8178-0BEA-2933E740F242}"/>
          </ac:graphicFrameMkLst>
        </pc:graphicFrameChg>
        <pc:graphicFrameChg chg="mod topLvl modGraphic">
          <ac:chgData name="Brooklyn Coulson" userId="S::coulsobr@uregina.ca::95daad39-d94f-4706-a82e-5795415b9324" providerId="AD" clId="Web-{DEA5523B-F74A-17D5-C9A0-E6B52145C744}" dt="2025-11-25T07:44:42.258" v="6"/>
          <ac:graphicFrameMkLst>
            <pc:docMk/>
            <pc:sldMk cId="778958909" sldId="467"/>
            <ac:graphicFrameMk id="4" creationId="{C30F974A-B26D-1D40-E8C2-70B2238E8B46}"/>
          </ac:graphicFrameMkLst>
        </pc:graphicFrameChg>
        <pc:graphicFrameChg chg="mod topLvl modGraphic">
          <ac:chgData name="Brooklyn Coulson" userId="S::coulsobr@uregina.ca::95daad39-d94f-4706-a82e-5795415b9324" providerId="AD" clId="Web-{DEA5523B-F74A-17D5-C9A0-E6B52145C744}" dt="2025-11-25T07:45:26.399" v="12"/>
          <ac:graphicFrameMkLst>
            <pc:docMk/>
            <pc:sldMk cId="778958909" sldId="467"/>
            <ac:graphicFrameMk id="6" creationId="{9A23F8F7-7C60-76F9-2C0C-2D39D854F9C6}"/>
          </ac:graphicFrameMkLst>
        </pc:graphicFrameChg>
      </pc:sldChg>
      <pc:sldChg chg="addSp modSp">
        <pc:chgData name="Brooklyn Coulson" userId="S::coulsobr@uregina.ca::95daad39-d94f-4706-a82e-5795415b9324" providerId="AD" clId="Web-{DEA5523B-F74A-17D5-C9A0-E6B52145C744}" dt="2025-11-25T07:46:18.369" v="15"/>
        <pc:sldMkLst>
          <pc:docMk/>
          <pc:sldMk cId="2840094975" sldId="483"/>
        </pc:sldMkLst>
        <pc:graphicFrameChg chg="mod topLvl modGraphic">
          <ac:chgData name="Brooklyn Coulson" userId="S::coulsobr@uregina.ca::95daad39-d94f-4706-a82e-5795415b9324" providerId="AD" clId="Web-{DEA5523B-F74A-17D5-C9A0-E6B52145C744}" dt="2025-11-25T07:46:18.369" v="15"/>
          <ac:graphicFrameMkLst>
            <pc:docMk/>
            <pc:sldMk cId="2840094975" sldId="483"/>
            <ac:graphicFrameMk id="5" creationId="{BE703CCE-20B7-CBC9-B4A5-D66125EE3319}"/>
          </ac:graphicFrameMkLst>
        </pc:graphicFrameChg>
      </pc:sldChg>
    </pc:docChg>
  </pc:docChgLst>
  <pc:docChgLst>
    <pc:chgData name="Brooklyn Coulson" userId="S::coulsobr@uregina.ca::95daad39-d94f-4706-a82e-5795415b9324" providerId="AD" clId="Web-{55DA0161-6A67-9BE4-B674-9477ED3F6753}"/>
    <pc:docChg chg="addSld delSld modSld modSection">
      <pc:chgData name="Brooklyn Coulson" userId="S::coulsobr@uregina.ca::95daad39-d94f-4706-a82e-5795415b9324" providerId="AD" clId="Web-{55DA0161-6A67-9BE4-B674-9477ED3F6753}" dt="2025-11-24T22:02:02.959" v="2905" actId="20577"/>
      <pc:docMkLst>
        <pc:docMk/>
      </pc:docMkLst>
      <pc:sldChg chg="addSp delSp modSp">
        <pc:chgData name="Brooklyn Coulson" userId="S::coulsobr@uregina.ca::95daad39-d94f-4706-a82e-5795415b9324" providerId="AD" clId="Web-{55DA0161-6A67-9BE4-B674-9477ED3F6753}" dt="2025-11-24T20:23:48.316" v="2193"/>
        <pc:sldMkLst>
          <pc:docMk/>
          <pc:sldMk cId="2486635905" sldId="466"/>
        </pc:sldMkLst>
        <pc:graphicFrameChg chg="add mod modGraphic">
          <ac:chgData name="Brooklyn Coulson" userId="S::coulsobr@uregina.ca::95daad39-d94f-4706-a82e-5795415b9324" providerId="AD" clId="Web-{55DA0161-6A67-9BE4-B674-9477ED3F6753}" dt="2025-11-24T20:23:48.316" v="2193"/>
          <ac:graphicFrameMkLst>
            <pc:docMk/>
            <pc:sldMk cId="2486635905" sldId="466"/>
            <ac:graphicFrameMk id="4" creationId="{44B2088C-AC59-719D-03D6-B6813521A98A}"/>
          </ac:graphicFrameMkLst>
        </pc:graphicFrameChg>
      </pc:sldChg>
      <pc:sldChg chg="addSp delSp modSp">
        <pc:chgData name="Brooklyn Coulson" userId="S::coulsobr@uregina.ca::95daad39-d94f-4706-a82e-5795415b9324" providerId="AD" clId="Web-{55DA0161-6A67-9BE4-B674-9477ED3F6753}" dt="2025-11-24T21:53:31.143" v="2365" actId="1076"/>
        <pc:sldMkLst>
          <pc:docMk/>
          <pc:sldMk cId="778958909" sldId="467"/>
        </pc:sldMkLst>
        <pc:graphicFrameChg chg="add mod topLvl modGraphic">
          <ac:chgData name="Brooklyn Coulson" userId="S::coulsobr@uregina.ca::95daad39-d94f-4706-a82e-5795415b9324" providerId="AD" clId="Web-{55DA0161-6A67-9BE4-B674-9477ED3F6753}" dt="2025-11-24T21:53:08.580" v="2358" actId="1076"/>
          <ac:graphicFrameMkLst>
            <pc:docMk/>
            <pc:sldMk cId="778958909" sldId="467"/>
            <ac:graphicFrameMk id="2" creationId="{C3BD644F-8839-8178-0BEA-2933E740F242}"/>
          </ac:graphicFrameMkLst>
        </pc:graphicFrameChg>
        <pc:graphicFrameChg chg="add mod topLvl modGraphic">
          <ac:chgData name="Brooklyn Coulson" userId="S::coulsobr@uregina.ca::95daad39-d94f-4706-a82e-5795415b9324" providerId="AD" clId="Web-{55DA0161-6A67-9BE4-B674-9477ED3F6753}" dt="2025-11-24T21:53:31.143" v="2365" actId="1076"/>
          <ac:graphicFrameMkLst>
            <pc:docMk/>
            <pc:sldMk cId="778958909" sldId="467"/>
            <ac:graphicFrameMk id="4" creationId="{C30F974A-B26D-1D40-E8C2-70B2238E8B46}"/>
          </ac:graphicFrameMkLst>
        </pc:graphicFrameChg>
        <pc:graphicFrameChg chg="add mod topLvl modGraphic">
          <ac:chgData name="Brooklyn Coulson" userId="S::coulsobr@uregina.ca::95daad39-d94f-4706-a82e-5795415b9324" providerId="AD" clId="Web-{55DA0161-6A67-9BE4-B674-9477ED3F6753}" dt="2025-11-24T21:53:26.533" v="2363" actId="1076"/>
          <ac:graphicFrameMkLst>
            <pc:docMk/>
            <pc:sldMk cId="778958909" sldId="467"/>
            <ac:graphicFrameMk id="6" creationId="{9A23F8F7-7C60-76F9-2C0C-2D39D854F9C6}"/>
          </ac:graphicFrameMkLst>
        </pc:graphicFrameChg>
      </pc:sldChg>
      <pc:sldChg chg="addSp delSp modSp add replId">
        <pc:chgData name="Brooklyn Coulson" userId="S::coulsobr@uregina.ca::95daad39-d94f-4706-a82e-5795415b9324" providerId="AD" clId="Web-{55DA0161-6A67-9BE4-B674-9477ED3F6753}" dt="2025-11-24T22:01:57.772" v="2904" actId="20577"/>
        <pc:sldMkLst>
          <pc:docMk/>
          <pc:sldMk cId="2291472823" sldId="473"/>
        </pc:sldMkLst>
        <pc:spChg chg="mod">
          <ac:chgData name="Brooklyn Coulson" userId="S::coulsobr@uregina.ca::95daad39-d94f-4706-a82e-5795415b9324" providerId="AD" clId="Web-{55DA0161-6A67-9BE4-B674-9477ED3F6753}" dt="2025-11-24T22:01:57.772" v="2904" actId="20577"/>
          <ac:spMkLst>
            <pc:docMk/>
            <pc:sldMk cId="2291472823" sldId="473"/>
            <ac:spMk id="3" creationId="{FF7DC0CD-FBAA-E41B-3FD6-B6761359AF7E}"/>
          </ac:spMkLst>
        </pc:spChg>
        <pc:spChg chg="add del mod">
          <ac:chgData name="Brooklyn Coulson" userId="S::coulsobr@uregina.ca::95daad39-d94f-4706-a82e-5795415b9324" providerId="AD" clId="Web-{55DA0161-6A67-9BE4-B674-9477ED3F6753}" dt="2025-11-24T19:44:13.617" v="1024" actId="20577"/>
          <ac:spMkLst>
            <pc:docMk/>
            <pc:sldMk cId="2291472823" sldId="473"/>
            <ac:spMk id="6" creationId="{20B24337-9801-5409-D12F-23FD1110285B}"/>
          </ac:spMkLst>
        </pc:spChg>
        <pc:graphicFrameChg chg="add mod modGraphic">
          <ac:chgData name="Brooklyn Coulson" userId="S::coulsobr@uregina.ca::95daad39-d94f-4706-a82e-5795415b9324" providerId="AD" clId="Web-{55DA0161-6A67-9BE4-B674-9477ED3F6753}" dt="2025-11-24T19:47:37.947" v="1053"/>
          <ac:graphicFrameMkLst>
            <pc:docMk/>
            <pc:sldMk cId="2291472823" sldId="473"/>
            <ac:graphicFrameMk id="2" creationId="{92B6AA29-A14C-C5D2-12BC-74E16477A797}"/>
          </ac:graphicFrameMkLst>
        </pc:graphicFrameChg>
      </pc:sldChg>
      <pc:sldChg chg="addSp delSp modSp add replId">
        <pc:chgData name="Brooklyn Coulson" userId="S::coulsobr@uregina.ca::95daad39-d94f-4706-a82e-5795415b9324" providerId="AD" clId="Web-{55DA0161-6A67-9BE4-B674-9477ED3F6753}" dt="2025-11-24T22:02:02.959" v="2905" actId="20577"/>
        <pc:sldMkLst>
          <pc:docMk/>
          <pc:sldMk cId="2215495318" sldId="479"/>
        </pc:sldMkLst>
        <pc:spChg chg="mod">
          <ac:chgData name="Brooklyn Coulson" userId="S::coulsobr@uregina.ca::95daad39-d94f-4706-a82e-5795415b9324" providerId="AD" clId="Web-{55DA0161-6A67-9BE4-B674-9477ED3F6753}" dt="2025-11-24T22:02:02.959" v="2905" actId="20577"/>
          <ac:spMkLst>
            <pc:docMk/>
            <pc:sldMk cId="2215495318" sldId="479"/>
            <ac:spMk id="3" creationId="{EB6D0D6B-9595-E10B-690D-6381A35DD8CB}"/>
          </ac:spMkLst>
        </pc:spChg>
        <pc:spChg chg="mod">
          <ac:chgData name="Brooklyn Coulson" userId="S::coulsobr@uregina.ca::95daad39-d94f-4706-a82e-5795415b9324" providerId="AD" clId="Web-{55DA0161-6A67-9BE4-B674-9477ED3F6753}" dt="2025-11-24T19:45:41.376" v="1033" actId="1076"/>
          <ac:spMkLst>
            <pc:docMk/>
            <pc:sldMk cId="2215495318" sldId="479"/>
            <ac:spMk id="6" creationId="{5B8A9505-58BE-944F-0570-1C04EA888084}"/>
          </ac:spMkLst>
        </pc:spChg>
        <pc:graphicFrameChg chg="add mod modGraphic">
          <ac:chgData name="Brooklyn Coulson" userId="S::coulsobr@uregina.ca::95daad39-d94f-4706-a82e-5795415b9324" providerId="AD" clId="Web-{55DA0161-6A67-9BE4-B674-9477ED3F6753}" dt="2025-11-24T19:47:17.070" v="1052"/>
          <ac:graphicFrameMkLst>
            <pc:docMk/>
            <pc:sldMk cId="2215495318" sldId="479"/>
            <ac:graphicFrameMk id="7" creationId="{C0C0F151-E4B4-AB69-AF74-A1027980BB68}"/>
          </ac:graphicFrameMkLst>
        </pc:graphicFrameChg>
      </pc:sldChg>
      <pc:sldChg chg="addSp delSp modSp add replId">
        <pc:chgData name="Brooklyn Coulson" userId="S::coulsobr@uregina.ca::95daad39-d94f-4706-a82e-5795415b9324" providerId="AD" clId="Web-{55DA0161-6A67-9BE4-B674-9477ED3F6753}" dt="2025-11-24T20:25:16.975" v="2203" actId="20577"/>
        <pc:sldMkLst>
          <pc:docMk/>
          <pc:sldMk cId="3956455921" sldId="481"/>
        </pc:sldMkLst>
        <pc:spChg chg="mod">
          <ac:chgData name="Brooklyn Coulson" userId="S::coulsobr@uregina.ca::95daad39-d94f-4706-a82e-5795415b9324" providerId="AD" clId="Web-{55DA0161-6A67-9BE4-B674-9477ED3F6753}" dt="2025-11-24T20:25:16.975" v="2203" actId="20577"/>
          <ac:spMkLst>
            <pc:docMk/>
            <pc:sldMk cId="3956455921" sldId="481"/>
            <ac:spMk id="3" creationId="{D403A9A9-BD50-AD2C-B76D-266602589A9E}"/>
          </ac:spMkLst>
        </pc:spChg>
      </pc:sldChg>
      <pc:sldChg chg="delSp modSp add replId">
        <pc:chgData name="Brooklyn Coulson" userId="S::coulsobr@uregina.ca::95daad39-d94f-4706-a82e-5795415b9324" providerId="AD" clId="Web-{55DA0161-6A67-9BE4-B674-9477ED3F6753}" dt="2025-11-24T21:34:39.333" v="2344" actId="1076"/>
        <pc:sldMkLst>
          <pc:docMk/>
          <pc:sldMk cId="2840094975" sldId="483"/>
        </pc:sldMkLst>
        <pc:graphicFrameChg chg="mod">
          <ac:chgData name="Brooklyn Coulson" userId="S::coulsobr@uregina.ca::95daad39-d94f-4706-a82e-5795415b9324" providerId="AD" clId="Web-{55DA0161-6A67-9BE4-B674-9477ED3F6753}" dt="2025-11-24T21:34:39.333" v="2344" actId="1076"/>
          <ac:graphicFrameMkLst>
            <pc:docMk/>
            <pc:sldMk cId="2840094975" sldId="483"/>
            <ac:graphicFrameMk id="5" creationId="{BE703CCE-20B7-CBC9-B4A5-D66125EE3319}"/>
          </ac:graphicFrameMkLst>
        </pc:graphicFrameChg>
      </pc:sldChg>
      <pc:sldChg chg="addSp delSp modSp add replId">
        <pc:chgData name="Brooklyn Coulson" userId="S::coulsobr@uregina.ca::95daad39-d94f-4706-a82e-5795415b9324" providerId="AD" clId="Web-{55DA0161-6A67-9BE4-B674-9477ED3F6753}" dt="2025-11-24T22:00:45.942" v="2900" actId="1076"/>
        <pc:sldMkLst>
          <pc:docMk/>
          <pc:sldMk cId="568089710" sldId="484"/>
        </pc:sldMkLst>
        <pc:graphicFrameChg chg="add mod modGraphic">
          <ac:chgData name="Brooklyn Coulson" userId="S::coulsobr@uregina.ca::95daad39-d94f-4706-a82e-5795415b9324" providerId="AD" clId="Web-{55DA0161-6A67-9BE4-B674-9477ED3F6753}" dt="2025-11-24T22:00:45.942" v="2900" actId="1076"/>
          <ac:graphicFrameMkLst>
            <pc:docMk/>
            <pc:sldMk cId="568089710" sldId="484"/>
            <ac:graphicFrameMk id="4" creationId="{30F41CCF-0F04-1E5F-BB79-E1257128E91C}"/>
          </ac:graphicFrameMkLst>
        </pc:graphicFrameChg>
      </pc:sldChg>
    </pc:docChg>
  </pc:docChgLst>
  <pc:docChgLst>
    <pc:chgData name="Brooklyn Coulson" userId="S::coulsobr@uregina.ca::95daad39-d94f-4706-a82e-5795415b9324" providerId="AD" clId="Web-{78349353-A5BE-2480-AE6C-43593B721EFF}"/>
    <pc:docChg chg="modSld">
      <pc:chgData name="Brooklyn Coulson" userId="S::coulsobr@uregina.ca::95daad39-d94f-4706-a82e-5795415b9324" providerId="AD" clId="Web-{78349353-A5BE-2480-AE6C-43593B721EFF}" dt="2025-11-25T17:18:22.206" v="4970" actId="20577"/>
      <pc:docMkLst>
        <pc:docMk/>
      </pc:docMkLst>
      <pc:sldChg chg="addSp modSp">
        <pc:chgData name="Brooklyn Coulson" userId="S::coulsobr@uregina.ca::95daad39-d94f-4706-a82e-5795415b9324" providerId="AD" clId="Web-{78349353-A5BE-2480-AE6C-43593B721EFF}" dt="2025-11-25T14:21:31.201" v="2589"/>
        <pc:sldMkLst>
          <pc:docMk/>
          <pc:sldMk cId="778958909" sldId="467"/>
        </pc:sldMkLst>
        <pc:graphicFrameChg chg="mod topLvl modGraphic">
          <ac:chgData name="Brooklyn Coulson" userId="S::coulsobr@uregina.ca::95daad39-d94f-4706-a82e-5795415b9324" providerId="AD" clId="Web-{78349353-A5BE-2480-AE6C-43593B721EFF}" dt="2025-11-25T14:20:33.607" v="2587"/>
          <ac:graphicFrameMkLst>
            <pc:docMk/>
            <pc:sldMk cId="778958909" sldId="467"/>
            <ac:graphicFrameMk id="2" creationId="{C3BD644F-8839-8178-0BEA-2933E740F242}"/>
          </ac:graphicFrameMkLst>
        </pc:graphicFrameChg>
        <pc:graphicFrameChg chg="mod topLvl modGraphic">
          <ac:chgData name="Brooklyn Coulson" userId="S::coulsobr@uregina.ca::95daad39-d94f-4706-a82e-5795415b9324" providerId="AD" clId="Web-{78349353-A5BE-2480-AE6C-43593B721EFF}" dt="2025-11-25T14:21:31.201" v="2589"/>
          <ac:graphicFrameMkLst>
            <pc:docMk/>
            <pc:sldMk cId="778958909" sldId="467"/>
            <ac:graphicFrameMk id="4" creationId="{C30F974A-B26D-1D40-E8C2-70B2238E8B46}"/>
          </ac:graphicFrameMkLst>
        </pc:graphicFrameChg>
        <pc:graphicFrameChg chg="mod topLvl modGraphic">
          <ac:chgData name="Brooklyn Coulson" userId="S::coulsobr@uregina.ca::95daad39-d94f-4706-a82e-5795415b9324" providerId="AD" clId="Web-{78349353-A5BE-2480-AE6C-43593B721EFF}" dt="2025-11-25T14:18:53.449" v="2584"/>
          <ac:graphicFrameMkLst>
            <pc:docMk/>
            <pc:sldMk cId="778958909" sldId="467"/>
            <ac:graphicFrameMk id="6" creationId="{9A23F8F7-7C60-76F9-2C0C-2D39D854F9C6}"/>
          </ac:graphicFrameMkLst>
        </pc:graphicFrameChg>
      </pc:sldChg>
      <pc:sldChg chg="modSp">
        <pc:chgData name="Brooklyn Coulson" userId="S::coulsobr@uregina.ca::95daad39-d94f-4706-a82e-5795415b9324" providerId="AD" clId="Web-{78349353-A5BE-2480-AE6C-43593B721EFF}" dt="2025-11-25T17:18:22.206" v="4970" actId="20577"/>
        <pc:sldMkLst>
          <pc:docMk/>
          <pc:sldMk cId="436821646" sldId="472"/>
        </pc:sldMkLst>
        <pc:spChg chg="mod">
          <ac:chgData name="Brooklyn Coulson" userId="S::coulsobr@uregina.ca::95daad39-d94f-4706-a82e-5795415b9324" providerId="AD" clId="Web-{78349353-A5BE-2480-AE6C-43593B721EFF}" dt="2025-11-25T17:18:22.206" v="4970" actId="20577"/>
          <ac:spMkLst>
            <pc:docMk/>
            <pc:sldMk cId="436821646" sldId="472"/>
            <ac:spMk id="19" creationId="{0BF0A91F-A47F-14DF-D7A0-2910C289322F}"/>
          </ac:spMkLst>
        </pc:spChg>
      </pc:sldChg>
      <pc:sldChg chg="modSp modNotes">
        <pc:chgData name="Brooklyn Coulson" userId="S::coulsobr@uregina.ca::95daad39-d94f-4706-a82e-5795415b9324" providerId="AD" clId="Web-{78349353-A5BE-2480-AE6C-43593B721EFF}" dt="2025-11-25T11:49:38.099" v="959"/>
        <pc:sldMkLst>
          <pc:docMk/>
          <pc:sldMk cId="2291472823" sldId="473"/>
        </pc:sldMkLst>
        <pc:graphicFrameChg chg="mod modGraphic">
          <ac:chgData name="Brooklyn Coulson" userId="S::coulsobr@uregina.ca::95daad39-d94f-4706-a82e-5795415b9324" providerId="AD" clId="Web-{78349353-A5BE-2480-AE6C-43593B721EFF}" dt="2025-11-25T11:45:29.571" v="868"/>
          <ac:graphicFrameMkLst>
            <pc:docMk/>
            <pc:sldMk cId="2291472823" sldId="473"/>
            <ac:graphicFrameMk id="2" creationId="{92B6AA29-A14C-C5D2-12BC-74E16477A797}"/>
          </ac:graphicFrameMkLst>
        </pc:graphicFrameChg>
      </pc:sldChg>
      <pc:sldChg chg="modSp">
        <pc:chgData name="Brooklyn Coulson" userId="S::coulsobr@uregina.ca::95daad39-d94f-4706-a82e-5795415b9324" providerId="AD" clId="Web-{78349353-A5BE-2480-AE6C-43593B721EFF}" dt="2025-11-25T11:44:19.176" v="766"/>
        <pc:sldMkLst>
          <pc:docMk/>
          <pc:sldMk cId="2215495318" sldId="479"/>
        </pc:sldMkLst>
        <pc:graphicFrameChg chg="mod modGraphic">
          <ac:chgData name="Brooklyn Coulson" userId="S::coulsobr@uregina.ca::95daad39-d94f-4706-a82e-5795415b9324" providerId="AD" clId="Web-{78349353-A5BE-2480-AE6C-43593B721EFF}" dt="2025-11-25T11:44:19.176" v="766"/>
          <ac:graphicFrameMkLst>
            <pc:docMk/>
            <pc:sldMk cId="2215495318" sldId="479"/>
            <ac:graphicFrameMk id="7" creationId="{C0C0F151-E4B4-AB69-AF74-A1027980BB68}"/>
          </ac:graphicFrameMkLst>
        </pc:graphicFrameChg>
      </pc:sldChg>
      <pc:sldChg chg="addSp modSp">
        <pc:chgData name="Brooklyn Coulson" userId="S::coulsobr@uregina.ca::95daad39-d94f-4706-a82e-5795415b9324" providerId="AD" clId="Web-{78349353-A5BE-2480-AE6C-43593B721EFF}" dt="2025-11-25T14:12:17.221" v="2576"/>
        <pc:sldMkLst>
          <pc:docMk/>
          <pc:sldMk cId="3956455921" sldId="481"/>
        </pc:sldMkLst>
      </pc:sldChg>
      <pc:sldChg chg="addSp modSp">
        <pc:chgData name="Brooklyn Coulson" userId="S::coulsobr@uregina.ca::95daad39-d94f-4706-a82e-5795415b9324" providerId="AD" clId="Web-{78349353-A5BE-2480-AE6C-43593B721EFF}" dt="2025-11-25T14:24:48.870" v="2591"/>
        <pc:sldMkLst>
          <pc:docMk/>
          <pc:sldMk cId="2840094975" sldId="483"/>
        </pc:sldMkLst>
        <pc:graphicFrameChg chg="mod topLvl modGraphic">
          <ac:chgData name="Brooklyn Coulson" userId="S::coulsobr@uregina.ca::95daad39-d94f-4706-a82e-5795415b9324" providerId="AD" clId="Web-{78349353-A5BE-2480-AE6C-43593B721EFF}" dt="2025-11-25T14:24:48.870" v="2591"/>
          <ac:graphicFrameMkLst>
            <pc:docMk/>
            <pc:sldMk cId="2840094975" sldId="483"/>
            <ac:graphicFrameMk id="5" creationId="{BE703CCE-20B7-CBC9-B4A5-D66125EE3319}"/>
          </ac:graphicFrameMkLst>
        </pc:graphicFrameChg>
      </pc:sldChg>
      <pc:sldChg chg="modSp">
        <pc:chgData name="Brooklyn Coulson" userId="S::coulsobr@uregina.ca::95daad39-d94f-4706-a82e-5795415b9324" providerId="AD" clId="Web-{78349353-A5BE-2480-AE6C-43593B721EFF}" dt="2025-11-25T14:49:18.465" v="2651"/>
        <pc:sldMkLst>
          <pc:docMk/>
          <pc:sldMk cId="568089710" sldId="484"/>
        </pc:sldMkLst>
        <pc:graphicFrameChg chg="mod modGraphic">
          <ac:chgData name="Brooklyn Coulson" userId="S::coulsobr@uregina.ca::95daad39-d94f-4706-a82e-5795415b9324" providerId="AD" clId="Web-{78349353-A5BE-2480-AE6C-43593B721EFF}" dt="2025-11-25T14:49:18.465" v="2651"/>
          <ac:graphicFrameMkLst>
            <pc:docMk/>
            <pc:sldMk cId="568089710" sldId="484"/>
            <ac:graphicFrameMk id="4" creationId="{30F41CCF-0F04-1E5F-BB79-E1257128E91C}"/>
          </ac:graphicFrameMkLst>
        </pc:graphicFrameChg>
      </pc:sldChg>
      <pc:sldChg chg="addSp delSp modSp">
        <pc:chgData name="Brooklyn Coulson" userId="S::coulsobr@uregina.ca::95daad39-d94f-4706-a82e-5795415b9324" providerId="AD" clId="Web-{78349353-A5BE-2480-AE6C-43593B721EFF}" dt="2025-11-25T15:35:30.563" v="3522"/>
        <pc:sldMkLst>
          <pc:docMk/>
          <pc:sldMk cId="1645778095" sldId="489"/>
        </pc:sldMkLst>
        <pc:graphicFrameChg chg="mod modGraphic">
          <ac:chgData name="Brooklyn Coulson" userId="S::coulsobr@uregina.ca::95daad39-d94f-4706-a82e-5795415b9324" providerId="AD" clId="Web-{78349353-A5BE-2480-AE6C-43593B721EFF}" dt="2025-11-25T15:35:30.563" v="3522"/>
          <ac:graphicFrameMkLst>
            <pc:docMk/>
            <pc:sldMk cId="1645778095" sldId="489"/>
            <ac:graphicFrameMk id="7" creationId="{28E774CA-7012-4C56-ECE6-5F7386E218C1}"/>
          </ac:graphicFrameMkLst>
        </pc:graphicFrameChg>
      </pc:sldChg>
      <pc:sldChg chg="addSp delSp modSp modNotes">
        <pc:chgData name="Brooklyn Coulson" userId="S::coulsobr@uregina.ca::95daad39-d94f-4706-a82e-5795415b9324" providerId="AD" clId="Web-{78349353-A5BE-2480-AE6C-43593B721EFF}" dt="2025-11-25T16:50:37.498" v="4967"/>
        <pc:sldMkLst>
          <pc:docMk/>
          <pc:sldMk cId="1930129259" sldId="490"/>
        </pc:sldMkLst>
        <pc:spChg chg="mod">
          <ac:chgData name="Brooklyn Coulson" userId="S::coulsobr@uregina.ca::95daad39-d94f-4706-a82e-5795415b9324" providerId="AD" clId="Web-{78349353-A5BE-2480-AE6C-43593B721EFF}" dt="2025-11-25T14:48:42.262" v="2643" actId="20577"/>
          <ac:spMkLst>
            <pc:docMk/>
            <pc:sldMk cId="1930129259" sldId="490"/>
            <ac:spMk id="6" creationId="{AEEA1CDC-CA14-AD36-2689-C22EBE74070F}"/>
          </ac:spMkLst>
        </pc:spChg>
        <pc:graphicFrameChg chg="mod modGraphic">
          <ac:chgData name="Brooklyn Coulson" userId="S::coulsobr@uregina.ca::95daad39-d94f-4706-a82e-5795415b9324" providerId="AD" clId="Web-{78349353-A5BE-2480-AE6C-43593B721EFF}" dt="2025-11-25T16:36:18.420" v="4532"/>
          <ac:graphicFrameMkLst>
            <pc:docMk/>
            <pc:sldMk cId="1930129259" sldId="490"/>
            <ac:graphicFrameMk id="2" creationId="{C506B241-A5B2-9806-3412-3A63FEC0207B}"/>
          </ac:graphicFrameMkLst>
        </pc:graphicFrameChg>
      </pc:sldChg>
      <pc:sldChg chg="addSp delSp modSp">
        <pc:chgData name="Brooklyn Coulson" userId="S::coulsobr@uregina.ca::95daad39-d94f-4706-a82e-5795415b9324" providerId="AD" clId="Web-{78349353-A5BE-2480-AE6C-43593B721EFF}" dt="2025-11-25T13:49:55.839" v="2413"/>
        <pc:sldMkLst>
          <pc:docMk/>
          <pc:sldMk cId="546992391" sldId="491"/>
        </pc:sldMkLst>
        <pc:spChg chg="mod">
          <ac:chgData name="Brooklyn Coulson" userId="S::coulsobr@uregina.ca::95daad39-d94f-4706-a82e-5795415b9324" providerId="AD" clId="Web-{78349353-A5BE-2480-AE6C-43593B721EFF}" dt="2025-11-25T12:00:06.881" v="991" actId="20577"/>
          <ac:spMkLst>
            <pc:docMk/>
            <pc:sldMk cId="546992391" sldId="491"/>
            <ac:spMk id="6" creationId="{6A48885D-A016-5CE9-9324-AF2D2514CDC3}"/>
          </ac:spMkLst>
        </pc:spChg>
        <pc:graphicFrameChg chg="mod modGraphic">
          <ac:chgData name="Brooklyn Coulson" userId="S::coulsobr@uregina.ca::95daad39-d94f-4706-a82e-5795415b9324" providerId="AD" clId="Web-{78349353-A5BE-2480-AE6C-43593B721EFF}" dt="2025-11-25T13:49:55.839" v="2413"/>
          <ac:graphicFrameMkLst>
            <pc:docMk/>
            <pc:sldMk cId="546992391" sldId="491"/>
            <ac:graphicFrameMk id="7" creationId="{A79E163C-02F2-3DD2-A836-05AAEA5FF108}"/>
          </ac:graphicFrameMkLst>
        </pc:graphicFrameChg>
      </pc:sldChg>
      <pc:sldChg chg="addSp delSp modSp modNotes">
        <pc:chgData name="Brooklyn Coulson" userId="S::coulsobr@uregina.ca::95daad39-d94f-4706-a82e-5795415b9324" providerId="AD" clId="Web-{78349353-A5BE-2480-AE6C-43593B721EFF}" dt="2025-11-25T13:56:02.545" v="2574"/>
        <pc:sldMkLst>
          <pc:docMk/>
          <pc:sldMk cId="1568084173" sldId="492"/>
        </pc:sldMkLst>
        <pc:spChg chg="mod">
          <ac:chgData name="Brooklyn Coulson" userId="S::coulsobr@uregina.ca::95daad39-d94f-4706-a82e-5795415b9324" providerId="AD" clId="Web-{78349353-A5BE-2480-AE6C-43593B721EFF}" dt="2025-11-25T13:44:34.186" v="1873" actId="1076"/>
          <ac:spMkLst>
            <pc:docMk/>
            <pc:sldMk cId="1568084173" sldId="492"/>
            <ac:spMk id="6" creationId="{E2F48DD2-55C8-5BEF-C807-B7772A5911A9}"/>
          </ac:spMkLst>
        </pc:spChg>
        <pc:graphicFrameChg chg="mod modGraphic">
          <ac:chgData name="Brooklyn Coulson" userId="S::coulsobr@uregina.ca::95daad39-d94f-4706-a82e-5795415b9324" providerId="AD" clId="Web-{78349353-A5BE-2480-AE6C-43593B721EFF}" dt="2025-11-25T13:44:26.999" v="1872" actId="1076"/>
          <ac:graphicFrameMkLst>
            <pc:docMk/>
            <pc:sldMk cId="1568084173" sldId="492"/>
            <ac:graphicFrameMk id="2" creationId="{B45EA324-876D-1DA3-2415-003A39F7E425}"/>
          </ac:graphicFrameMkLst>
        </pc:graphicFrameChg>
      </pc:sldChg>
      <pc:sldChg chg="modSp">
        <pc:chgData name="Brooklyn Coulson" userId="S::coulsobr@uregina.ca::95daad39-d94f-4706-a82e-5795415b9324" providerId="AD" clId="Web-{78349353-A5BE-2480-AE6C-43593B721EFF}" dt="2025-11-25T15:49:05.495" v="4120" actId="20577"/>
        <pc:sldMkLst>
          <pc:docMk/>
          <pc:sldMk cId="3463503242" sldId="495"/>
        </pc:sldMkLst>
        <pc:spChg chg="mod">
          <ac:chgData name="Brooklyn Coulson" userId="S::coulsobr@uregina.ca::95daad39-d94f-4706-a82e-5795415b9324" providerId="AD" clId="Web-{78349353-A5BE-2480-AE6C-43593B721EFF}" dt="2025-11-25T15:49:05.495" v="4120" actId="20577"/>
          <ac:spMkLst>
            <pc:docMk/>
            <pc:sldMk cId="3463503242" sldId="495"/>
            <ac:spMk id="19" creationId="{AF06102A-84A3-04EA-0F8A-6760B35FBE35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uregina-my.sharepoint.com/personal/coulsobr_uregina_ca/Documents/Documents/ENSE%20885BD/Research%20Presentation%20Format%20(1)_Pi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uregina-my.sharepoint.com/personal/coulsobr_uregina_ca/Documents/Documents/ENSE%20885BD/Research%20Presentation%20Format%20(1)_Pie%20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uregina-my.sharepoint.com/personal/coulsobr_uregina_ca/Documents/Documents/ENSE%20885BD/Research%20Presentation%20Format%20(1)_Pie%20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uregina-my.sharepoint.com/personal/coulsobr_uregina_ca/Documents/Documents/ENSE%20885BD/Research%20Presentation%20Format%20(1)_ColumnClustered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Publication Year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571-4055-99A2-7AA980773D9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571-4055-99A2-7AA980773D9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571-4055-99A2-7AA980773D9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571-4055-99A2-7AA980773D9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571-4055-99A2-7AA980773D9F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571-4055-99A2-7AA980773D9F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571-4055-99A2-7AA980773D9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2017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  <c:pt idx="5">
                  <c:v>2024</c:v>
                </c:pt>
                <c:pt idx="6">
                  <c:v>2025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2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3</c:v>
                </c:pt>
                <c:pt idx="5">
                  <c:v>2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DB-47AF-B6D0-FAB565948B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Venue of Publication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582-4D4A-A387-E7441BDD29F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582-4D4A-A387-E7441BDD29F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Conference</c:v>
                </c:pt>
                <c:pt idx="1">
                  <c:v>Journal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CF-4D83-86F5-915306C83B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Publishers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4CB-48EF-9F8D-84A4FFA7075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4CB-48EF-9F8D-84A4FFA7075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4CB-48EF-9F8D-84A4FFA7075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4CB-48EF-9F8D-84A4FFA7075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4CB-48EF-9F8D-84A4FFA7075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IEEE</c:v>
                </c:pt>
                <c:pt idx="1">
                  <c:v>ERIC</c:v>
                </c:pt>
                <c:pt idx="2">
                  <c:v>IOP Publishing</c:v>
                </c:pt>
                <c:pt idx="3">
                  <c:v>Springer</c:v>
                </c:pt>
                <c:pt idx="4">
                  <c:v>Trakia University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7F80-49E2-8E2D-AEEE6FCB7D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Distribution of Papers According to Publication Year and Venue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Journal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2017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  <c:pt idx="5">
                  <c:v>2024</c:v>
                </c:pt>
                <c:pt idx="6">
                  <c:v>2025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2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06-407A-B9C2-DBE83AD12D2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Conference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2017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  <c:pt idx="5">
                  <c:v>2024</c:v>
                </c:pt>
                <c:pt idx="6">
                  <c:v>2025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3</c:v>
                </c:pt>
                <c:pt idx="5">
                  <c:v>2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C06-407A-B9C2-DBE83AD12D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29431727"/>
        <c:axId val="2029429327"/>
      </c:barChart>
      <c:catAx>
        <c:axId val="20294317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9429327"/>
        <c:crosses val="autoZero"/>
        <c:auto val="1"/>
        <c:lblAlgn val="ctr"/>
        <c:lblOffset val="100"/>
        <c:noMultiLvlLbl val="0"/>
      </c:catAx>
      <c:valAx>
        <c:axId val="2029429327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9431727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C854F9-4B15-47AF-BA13-0E62D59F12FF}" type="datetimeFigureOut">
              <a:rPr lang="en-CA" smtClean="0"/>
              <a:t>2025-12-02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1F88A7-2010-4E1A-900C-64B8A1752E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3628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30618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52C5A-0B40-32FB-A9C4-C02076DCB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7FFAD7-72AC-5C84-DF9D-52521E2D52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DE5B3C-E62F-F9EC-EB1A-8C132E9D12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ELaaS</a:t>
            </a:r>
            <a:r>
              <a:rPr lang="en-CA" dirty="0"/>
              <a:t> - cloud services provided to educational institutions as a subscription basis.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D67B4-146C-1356-ECFD-E0A64EDFB0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86696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C59CE-C5B1-9D0C-41F6-5C8C3CD28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0CB86E-2644-B341-DEC1-306C01AB2D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7DE973-DAAB-E011-28B8-672E4828A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25A43-BE9B-B158-C02E-79CDBA1208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1500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053E7-07CD-5A16-BE57-76B0531F0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C864C0-1FC3-494F-B769-D006CD1380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10FF3E-A94D-37C8-62A2-2BA5748D11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>
                <a:ea typeface="Calibri" panose="020F0502020204030204"/>
                <a:cs typeface="Calibri" panose="020F0502020204030204"/>
              </a:rPr>
              <a:t>Challenges (2023):</a:t>
            </a:r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 panose="020F0502020204030204"/>
                <a:cs typeface="Calibri" panose="020F0502020204030204"/>
              </a:rPr>
              <a:t>More focused on socio-economic challenges of HEI in developing countries, can be tough to bring children into classrooms</a:t>
            </a:r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 panose="020F0502020204030204"/>
                <a:cs typeface="Calibri" panose="020F0502020204030204"/>
              </a:rPr>
              <a:t>How Covid intensified this</a:t>
            </a:r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 panose="020F0502020204030204"/>
                <a:cs typeface="Calibri" panose="020F0502020204030204"/>
              </a:rPr>
              <a:t>Touch on current infrastructure not being able to support online education</a:t>
            </a:r>
          </a:p>
          <a:p>
            <a:pPr lvl="1" indent="-171450">
              <a:buFont typeface="Courier New"/>
              <a:buChar char="o"/>
            </a:pPr>
            <a:r>
              <a:rPr lang="en-CA">
                <a:ea typeface="Calibri" panose="020F0502020204030204"/>
                <a:cs typeface="Calibri" panose="020F0502020204030204"/>
              </a:rPr>
              <a:t>Electricity, connectivity, device availability, learner adaptability </a:t>
            </a:r>
          </a:p>
          <a:p>
            <a:pPr lvl="1" indent="-171450">
              <a:buFont typeface="Courier New"/>
              <a:buChar char="o"/>
            </a:pPr>
            <a:endParaRPr lang="en-CA">
              <a:ea typeface="Calibri" panose="020F0502020204030204"/>
              <a:cs typeface="Calibri" panose="020F0502020204030204"/>
            </a:endParaRPr>
          </a:p>
          <a:p>
            <a:r>
              <a:rPr lang="en-CA">
                <a:ea typeface="Calibri" panose="020F0502020204030204"/>
                <a:cs typeface="Calibri" panose="020F0502020204030204"/>
              </a:rPr>
              <a:t>Cloud computing benefits:</a:t>
            </a:r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 panose="020F0502020204030204"/>
                <a:cs typeface="Calibri" panose="020F0502020204030204"/>
              </a:rPr>
              <a:t>Accessibility, Data security, cost benefit, disaster recovery, flexibility, easy upgrade, scalability</a:t>
            </a:r>
          </a:p>
          <a:p>
            <a:pPr marL="171450" indent="-171450">
              <a:buFont typeface="Calibri"/>
              <a:buChar char="-"/>
            </a:pPr>
            <a:endParaRPr lang="en-CA">
              <a:ea typeface="Calibri" panose="020F0502020204030204"/>
              <a:cs typeface="Calibri" panose="020F0502020204030204"/>
            </a:endParaRPr>
          </a:p>
          <a:p>
            <a:r>
              <a:rPr lang="en-CA">
                <a:ea typeface="Calibri" panose="020F0502020204030204"/>
                <a:cs typeface="Calibri" panose="020F0502020204030204"/>
              </a:rPr>
              <a:t>General applications of CC:</a:t>
            </a:r>
          </a:p>
          <a:p>
            <a:pPr marL="171450" indent="-171450">
              <a:buFont typeface="Calibri"/>
              <a:buChar char="-"/>
            </a:pPr>
            <a:r>
              <a:rPr lang="en-CA" b="1">
                <a:ea typeface="Calibri" panose="020F0502020204030204"/>
                <a:cs typeface="Calibri" panose="020F0502020204030204"/>
              </a:rPr>
              <a:t>Virtualized classrooms</a:t>
            </a:r>
          </a:p>
          <a:p>
            <a:pPr lvl="1" indent="-171450">
              <a:buFont typeface="Courier New"/>
              <a:buChar char="o"/>
            </a:pPr>
            <a:r>
              <a:rPr lang="en-CA">
                <a:ea typeface="Calibri" panose="020F0502020204030204"/>
                <a:cs typeface="Calibri" panose="020F0502020204030204"/>
              </a:rPr>
              <a:t>Remote teachers can reduce overhead cost</a:t>
            </a:r>
          </a:p>
          <a:p>
            <a:pPr lvl="1" indent="-171450">
              <a:buFont typeface="Courier New"/>
              <a:buChar char="o"/>
            </a:pPr>
            <a:r>
              <a:rPr lang="en-CA">
                <a:ea typeface="Calibri" panose="020F0502020204030204"/>
                <a:cs typeface="Calibri" panose="020F0502020204030204"/>
              </a:rPr>
              <a:t>Online infrastructure can reduce lab/physical classroom accommodation cost</a:t>
            </a:r>
          </a:p>
          <a:p>
            <a:pPr lvl="1" indent="-171450">
              <a:buFont typeface="Courier New"/>
              <a:buChar char="o"/>
            </a:pPr>
            <a:r>
              <a:rPr lang="en-CA">
                <a:ea typeface="Calibri" panose="020F0502020204030204"/>
                <a:cs typeface="Calibri" panose="020F0502020204030204"/>
              </a:rPr>
              <a:t>Students can access content anytime, anywhere</a:t>
            </a:r>
          </a:p>
          <a:p>
            <a:pPr marL="171450" indent="-171450">
              <a:buFont typeface="Calibri"/>
              <a:buChar char="-"/>
            </a:pPr>
            <a:r>
              <a:rPr lang="en-CA" b="1">
                <a:ea typeface="Calibri" panose="020F0502020204030204"/>
                <a:cs typeface="Calibri" panose="020F0502020204030204"/>
              </a:rPr>
              <a:t>Cost benefit</a:t>
            </a:r>
          </a:p>
          <a:p>
            <a:pPr lvl="1" indent="-171450">
              <a:buFont typeface="Courier New"/>
              <a:buChar char="o"/>
            </a:pPr>
            <a:r>
              <a:rPr lang="en-CA">
                <a:ea typeface="Calibri" panose="020F0502020204030204"/>
                <a:cs typeface="Calibri" panose="020F0502020204030204"/>
              </a:rPr>
              <a:t>Maintenance and management of hardware no longer a cost concern</a:t>
            </a:r>
          </a:p>
          <a:p>
            <a:pPr lvl="1" indent="-171450">
              <a:buFont typeface="Courier New"/>
              <a:buChar char="o"/>
            </a:pPr>
            <a:r>
              <a:rPr lang="en-CA">
                <a:ea typeface="Calibri" panose="020F0502020204030204"/>
                <a:cs typeface="Calibri" panose="020F0502020204030204"/>
              </a:rPr>
              <a:t>Students can access materials posted online like textbooks</a:t>
            </a:r>
          </a:p>
          <a:p>
            <a:pPr marL="171450" indent="-171450">
              <a:buFont typeface="Calibri"/>
              <a:buChar char="-"/>
            </a:pPr>
            <a:r>
              <a:rPr lang="en-CA" b="1">
                <a:ea typeface="Calibri" panose="020F0502020204030204"/>
                <a:cs typeface="Calibri" panose="020F0502020204030204"/>
              </a:rPr>
              <a:t>Security &amp; encryption</a:t>
            </a:r>
          </a:p>
          <a:p>
            <a:pPr lvl="1" indent="-171450">
              <a:buFont typeface="Courier New"/>
              <a:buChar char="o"/>
            </a:pPr>
            <a:r>
              <a:rPr lang="en-CA">
                <a:ea typeface="Calibri" panose="020F0502020204030204"/>
                <a:cs typeface="Calibri" panose="020F0502020204030204"/>
              </a:rPr>
              <a:t>Secure and encrypted environment to protect data in the cloud </a:t>
            </a:r>
          </a:p>
          <a:p>
            <a:pPr marL="171450" indent="-171450">
              <a:buFont typeface="Calibri"/>
              <a:buChar char="-"/>
            </a:pPr>
            <a:r>
              <a:rPr lang="en-CA" b="1">
                <a:ea typeface="Calibri" panose="020F0502020204030204"/>
                <a:cs typeface="Calibri" panose="020F0502020204030204"/>
              </a:rPr>
              <a:t>Scalability of services</a:t>
            </a:r>
          </a:p>
          <a:p>
            <a:pPr lvl="1" indent="-171450">
              <a:buFont typeface="Courier New"/>
              <a:buChar char="o"/>
            </a:pPr>
            <a:r>
              <a:rPr lang="en-CA">
                <a:ea typeface="Calibri" panose="020F0502020204030204"/>
                <a:cs typeface="Calibri" panose="020F0502020204030204"/>
              </a:rPr>
              <a:t>Emphasizes is the most useful</a:t>
            </a:r>
          </a:p>
          <a:p>
            <a:pPr lvl="1" indent="-171450">
              <a:buFont typeface="Courier New"/>
              <a:buChar char="o"/>
            </a:pPr>
            <a:r>
              <a:rPr lang="en-CA">
                <a:ea typeface="Calibri" panose="020F0502020204030204"/>
                <a:cs typeface="Calibri" panose="020F0502020204030204"/>
              </a:rPr>
              <a:t>Scale up resources during high traffic periods </a:t>
            </a:r>
          </a:p>
          <a:p>
            <a:pPr lvl="1" indent="-171450">
              <a:buFont typeface="Courier New"/>
              <a:buChar char="o"/>
            </a:pPr>
            <a:r>
              <a:rPr lang="en-CA">
                <a:ea typeface="Calibri" panose="020F0502020204030204"/>
                <a:cs typeface="Calibri" panose="020F0502020204030204"/>
              </a:rPr>
              <a:t>Scale down during low traffic periods to not waste resources</a:t>
            </a:r>
          </a:p>
          <a:p>
            <a:pPr marL="171450" indent="-171450">
              <a:buFont typeface="Calibri"/>
              <a:buChar char="-"/>
            </a:pPr>
            <a:r>
              <a:rPr lang="en-CA" b="1">
                <a:ea typeface="Calibri" panose="020F0502020204030204"/>
                <a:cs typeface="Calibri" panose="020F0502020204030204"/>
              </a:rPr>
              <a:t>Innovation</a:t>
            </a:r>
          </a:p>
          <a:p>
            <a:pPr lvl="1" indent="-171450">
              <a:buFont typeface="Courier New"/>
              <a:buChar char="o"/>
            </a:pPr>
            <a:r>
              <a:rPr lang="en-CA">
                <a:ea typeface="Calibri" panose="020F0502020204030204"/>
                <a:cs typeface="Calibri" panose="020F0502020204030204"/>
              </a:rPr>
              <a:t>Applications, tools, and features through the cloud to enhance student learning experiences</a:t>
            </a:r>
          </a:p>
          <a:p>
            <a:pPr marL="171450" indent="-171450">
              <a:buFont typeface="Calibri"/>
              <a:buChar char="-"/>
            </a:pPr>
            <a:r>
              <a:rPr lang="en-CA" b="1">
                <a:ea typeface="Calibri" panose="020F0502020204030204"/>
                <a:cs typeface="Calibri" panose="020F0502020204030204"/>
              </a:rPr>
              <a:t>Expanding horizon</a:t>
            </a:r>
          </a:p>
          <a:p>
            <a:pPr lvl="1" indent="-171450">
              <a:buFont typeface="Courier New"/>
              <a:buChar char="o"/>
            </a:pPr>
            <a:r>
              <a:rPr lang="en-CA">
                <a:ea typeface="Calibri" panose="020F0502020204030204"/>
                <a:cs typeface="Calibri" panose="020F0502020204030204"/>
              </a:rPr>
              <a:t>Students can pursue courses offered in other parts of the world due to remote access</a:t>
            </a:r>
          </a:p>
          <a:p>
            <a:pPr lvl="1" indent="-171450">
              <a:buFont typeface="Courier New"/>
              <a:buChar char="o"/>
            </a:pPr>
            <a:endParaRPr lang="en-CA">
              <a:ea typeface="Calibri" panose="020F0502020204030204"/>
              <a:cs typeface="Calibri" panose="020F0502020204030204"/>
            </a:endParaRPr>
          </a:p>
          <a:p>
            <a:r>
              <a:rPr lang="en-CA" b="1" err="1">
                <a:ea typeface="Calibri" panose="020F0502020204030204"/>
                <a:cs typeface="Calibri" panose="020F0502020204030204"/>
              </a:rPr>
              <a:t>Glossika</a:t>
            </a:r>
            <a:endParaRPr lang="en-CA" b="1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 panose="020F0502020204030204"/>
                <a:cs typeface="Calibri" panose="020F0502020204030204"/>
              </a:rPr>
              <a:t>Educational tech firm in Taiwan, proposed application to train people in 148 countries to speak 60+ languages (like </a:t>
            </a:r>
            <a:r>
              <a:rPr lang="en-CA" err="1">
                <a:ea typeface="Calibri" panose="020F0502020204030204"/>
                <a:cs typeface="Calibri" panose="020F0502020204030204"/>
              </a:rPr>
              <a:t>DuoLingo</a:t>
            </a:r>
            <a:r>
              <a:rPr lang="en-CA">
                <a:ea typeface="Calibri" panose="020F0502020204030204"/>
                <a:cs typeface="Calibri" panose="020F0502020204030204"/>
              </a:rPr>
              <a:t>)</a:t>
            </a:r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 panose="020F0502020204030204"/>
                <a:cs typeface="Calibri" panose="020F0502020204030204"/>
              </a:rPr>
              <a:t>Learning platform built using </a:t>
            </a:r>
          </a:p>
          <a:p>
            <a:pPr lvl="1" indent="-171450">
              <a:buFont typeface="Courier New"/>
              <a:buChar char="o"/>
            </a:pPr>
            <a:r>
              <a:rPr lang="en-CA">
                <a:ea typeface="Calibri" panose="020F0502020204030204"/>
                <a:cs typeface="Calibri" panose="020F0502020204030204"/>
              </a:rPr>
              <a:t>Amazon RDS </a:t>
            </a:r>
            <a:r>
              <a:rPr lang="en-CA"/>
              <a:t>(Amazon Relational Database) scalable, easy to use DB in cloud</a:t>
            </a:r>
            <a:r>
              <a:rPr lang="en-CA">
                <a:ea typeface="Calibri" panose="020F0502020204030204"/>
                <a:cs typeface="Calibri" panose="020F0502020204030204"/>
              </a:rPr>
              <a:t> </a:t>
            </a:r>
          </a:p>
          <a:p>
            <a:pPr lvl="1" indent="-171450">
              <a:buFont typeface="Courier New"/>
              <a:buChar char="o"/>
            </a:pPr>
            <a:r>
              <a:rPr lang="en-CA">
                <a:ea typeface="Calibri" panose="020F0502020204030204"/>
                <a:cs typeface="Calibri" panose="020F0502020204030204"/>
              </a:rPr>
              <a:t>Amazon </a:t>
            </a:r>
            <a:r>
              <a:rPr lang="en-CA" err="1">
                <a:ea typeface="Calibri" panose="020F0502020204030204"/>
                <a:cs typeface="Calibri" panose="020F0502020204030204"/>
              </a:rPr>
              <a:t>ElastiCache</a:t>
            </a:r>
            <a:r>
              <a:rPr lang="en-CA">
                <a:ea typeface="Calibri" panose="020F0502020204030204"/>
                <a:cs typeface="Calibri" panose="020F0502020204030204"/>
              </a:rPr>
              <a:t> (</a:t>
            </a:r>
            <a:r>
              <a:rPr lang="en-CA"/>
              <a:t>managed, scalable In-memory cache</a:t>
            </a:r>
            <a:r>
              <a:rPr lang="en-CA">
                <a:ea typeface="Calibri" panose="020F0502020204030204"/>
                <a:cs typeface="Calibri" panose="020F0502020204030204"/>
              </a:rPr>
              <a:t>) </a:t>
            </a:r>
          </a:p>
          <a:p>
            <a:pPr lvl="1" indent="-171450">
              <a:buFont typeface="Courier New"/>
              <a:buChar char="o"/>
            </a:pPr>
            <a:r>
              <a:rPr lang="en-CA">
                <a:ea typeface="Calibri" panose="020F0502020204030204"/>
                <a:cs typeface="Calibri" panose="020F0502020204030204"/>
              </a:rPr>
              <a:t>and CloudFront from AWS (</a:t>
            </a:r>
            <a:r>
              <a:rPr lang="en-CA"/>
              <a:t>edge websites)</a:t>
            </a:r>
            <a:endParaRPr lang="en-CA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 panose="020F0502020204030204"/>
                <a:cs typeface="Calibri" panose="020F0502020204030204"/>
              </a:rPr>
              <a:t>Stores thousands of sentences and their translations in audio/textual format</a:t>
            </a:r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 panose="020F0502020204030204"/>
                <a:cs typeface="Calibri" panose="020F0502020204030204"/>
              </a:rPr>
              <a:t>Scaled infrastructure to accommodate 25M+ users, takes advantage of automation </a:t>
            </a:r>
          </a:p>
          <a:p>
            <a:endParaRPr lang="en-CA">
              <a:ea typeface="Calibri" panose="020F0502020204030204"/>
              <a:cs typeface="Calibri" panose="020F0502020204030204"/>
            </a:endParaRPr>
          </a:p>
          <a:p>
            <a:r>
              <a:rPr lang="en-CA" b="1" err="1">
                <a:ea typeface="Calibri" panose="020F0502020204030204"/>
                <a:cs typeface="Calibri" panose="020F0502020204030204"/>
              </a:rPr>
              <a:t>ShikshaLokam</a:t>
            </a:r>
            <a:endParaRPr lang="en-CA" b="1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 panose="020F0502020204030204"/>
                <a:cs typeface="Calibri" panose="020F0502020204030204"/>
              </a:rPr>
              <a:t>Nongovernmental org working in India's education sector to fill resource gaps</a:t>
            </a:r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 panose="020F0502020204030204"/>
                <a:cs typeface="Calibri" panose="020F0502020204030204"/>
              </a:rPr>
              <a:t>Provides open, digital infrastructure to help stakeholders develop leadership skills </a:t>
            </a:r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 panose="020F0502020204030204"/>
                <a:cs typeface="Calibri" panose="020F0502020204030204"/>
              </a:rPr>
              <a:t>Works with 10 NGOs in 8 states providing context-based self learning</a:t>
            </a:r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 panose="020F0502020204030204"/>
                <a:cs typeface="Calibri" panose="020F0502020204030204"/>
              </a:rPr>
              <a:t>Built using</a:t>
            </a:r>
          </a:p>
          <a:p>
            <a:pPr lvl="1" indent="-171450">
              <a:buFont typeface="Courier New"/>
              <a:buChar char="o"/>
            </a:pPr>
            <a:r>
              <a:rPr lang="en-CA">
                <a:ea typeface="Calibri" panose="020F0502020204030204"/>
                <a:cs typeface="Calibri" panose="020F0502020204030204"/>
              </a:rPr>
              <a:t>Open-source Sunbird datacentre infrastructure management</a:t>
            </a:r>
          </a:p>
          <a:p>
            <a:pPr lvl="1" indent="-171450">
              <a:buFont typeface="Courier New"/>
              <a:buChar char="o"/>
            </a:pPr>
            <a:r>
              <a:rPr lang="en-CA">
                <a:ea typeface="Calibri" panose="020F0502020204030204"/>
                <a:cs typeface="Calibri" panose="020F0502020204030204"/>
              </a:rPr>
              <a:t>Amazon EC2 (Elastic Compute Cloud) </a:t>
            </a:r>
            <a:r>
              <a:rPr lang="en-CA"/>
              <a:t>(scalable computing power)</a:t>
            </a:r>
            <a:endParaRPr lang="en-CA">
              <a:ea typeface="Calibri" panose="020F0502020204030204"/>
              <a:cs typeface="Calibri" panose="020F0502020204030204"/>
            </a:endParaRPr>
          </a:p>
          <a:p>
            <a:pPr lvl="1" indent="-171450">
              <a:buFont typeface="Courier New"/>
              <a:buChar char="o"/>
            </a:pPr>
            <a:r>
              <a:rPr lang="en-CA">
                <a:ea typeface="Calibri" panose="020F0502020204030204"/>
                <a:cs typeface="Calibri" panose="020F0502020204030204"/>
              </a:rPr>
              <a:t>Amazon ECS (Elastic Container Service) (create, manage, delete containers for workloads)</a:t>
            </a:r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 panose="020F0502020204030204"/>
                <a:cs typeface="Calibri" panose="020F0502020204030204"/>
              </a:rPr>
              <a:t>Resource utilization cost is reduce by 20% due to</a:t>
            </a:r>
          </a:p>
          <a:p>
            <a:pPr lvl="1" indent="-171450">
              <a:buFont typeface="Courier New"/>
              <a:buChar char="o"/>
            </a:pPr>
            <a:r>
              <a:rPr lang="en-CA">
                <a:ea typeface="Calibri" panose="020F0502020204030204"/>
                <a:cs typeface="Calibri" panose="020F0502020204030204"/>
              </a:rPr>
              <a:t>AWS Cost Explorer</a:t>
            </a:r>
          </a:p>
          <a:p>
            <a:pPr lvl="1" indent="-171450">
              <a:buFont typeface="Courier New"/>
              <a:buChar char="o"/>
            </a:pPr>
            <a:r>
              <a:rPr lang="en-CA">
                <a:ea typeface="Calibri" panose="020F0502020204030204"/>
                <a:cs typeface="Calibri" panose="020F0502020204030204"/>
              </a:rPr>
              <a:t>Amazon CloudWatch</a:t>
            </a:r>
          </a:p>
          <a:p>
            <a:endParaRPr lang="en-CA">
              <a:ea typeface="Calibri" panose="020F0502020204030204"/>
              <a:cs typeface="Calibri" panose="020F0502020204030204"/>
            </a:endParaRPr>
          </a:p>
          <a:p>
            <a:r>
              <a:rPr lang="en-CA" b="1" err="1">
                <a:ea typeface="Calibri" panose="020F0502020204030204"/>
                <a:cs typeface="Calibri" panose="020F0502020204030204"/>
              </a:rPr>
              <a:t>CoreAzure</a:t>
            </a:r>
            <a:endParaRPr lang="en-CA" b="1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 panose="020F0502020204030204"/>
                <a:cs typeface="Calibri" panose="020F0502020204030204"/>
              </a:rPr>
              <a:t>Founded 2014, leading certified partner of Microsoft (hence Azure portion of the name)</a:t>
            </a:r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 panose="020F0502020204030204"/>
                <a:cs typeface="Calibri" panose="020F0502020204030204"/>
              </a:rPr>
              <a:t>Intention to maximize output from Microsoft technologies to customers</a:t>
            </a:r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 panose="020F0502020204030204"/>
                <a:cs typeface="Calibri" panose="020F0502020204030204"/>
              </a:rPr>
              <a:t>Helps UK government with cloud migrations projects</a:t>
            </a:r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 panose="020F0502020204030204"/>
                <a:cs typeface="Calibri" panose="020F0502020204030204"/>
              </a:rPr>
              <a:t>Help UK universities move to the cloud to avoid aging infrastructure</a:t>
            </a:r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 panose="020F0502020204030204"/>
                <a:cs typeface="Calibri" panose="020F0502020204030204"/>
              </a:rPr>
              <a:t>Sheffield Hallam University and University of Plymouth migrated to the cloud using</a:t>
            </a:r>
          </a:p>
          <a:p>
            <a:pPr lvl="1" indent="-171450">
              <a:buFont typeface="Courier New"/>
              <a:buChar char="o"/>
            </a:pPr>
            <a:r>
              <a:rPr lang="en-CA">
                <a:ea typeface="Calibri" panose="020F0502020204030204"/>
                <a:cs typeface="Calibri" panose="020F0502020204030204"/>
              </a:rPr>
              <a:t>IaaS lift and shift approach </a:t>
            </a:r>
          </a:p>
          <a:p>
            <a:pPr lvl="1" indent="-171450">
              <a:buFont typeface="Courier New"/>
              <a:buChar char="o"/>
            </a:pPr>
            <a:r>
              <a:rPr lang="en-CA">
                <a:ea typeface="Calibri" panose="020F0502020204030204"/>
                <a:cs typeface="Calibri" panose="020F0502020204030204"/>
              </a:rPr>
              <a:t>Added:</a:t>
            </a:r>
          </a:p>
          <a:p>
            <a:pPr lvl="2" indent="-171450">
              <a:buFont typeface="Wingdings"/>
              <a:buChar char="§"/>
            </a:pPr>
            <a:r>
              <a:rPr lang="en-CA">
                <a:ea typeface="Calibri" panose="020F0502020204030204"/>
                <a:cs typeface="Calibri" panose="020F0502020204030204"/>
              </a:rPr>
              <a:t>Next gen firewalls</a:t>
            </a:r>
          </a:p>
          <a:p>
            <a:pPr lvl="2" indent="-171450">
              <a:buFont typeface="Wingdings"/>
              <a:buChar char="§"/>
            </a:pPr>
            <a:r>
              <a:rPr lang="en-CA">
                <a:ea typeface="Calibri" panose="020F0502020204030204"/>
                <a:cs typeface="Calibri" panose="020F0502020204030204"/>
              </a:rPr>
              <a:t>Sentinel (collect, analyze, respond to data to understand security environment including threats and issues)</a:t>
            </a:r>
          </a:p>
          <a:p>
            <a:pPr lvl="2" indent="-171450">
              <a:buFont typeface="Wingdings"/>
              <a:buChar char="§"/>
            </a:pPr>
            <a:r>
              <a:rPr lang="en-CA">
                <a:ea typeface="Calibri" panose="020F0502020204030204"/>
                <a:cs typeface="Calibri" panose="020F0502020204030204"/>
              </a:rPr>
              <a:t>Azure Security Center (visibility, recommendations, threat protection; security management tool)</a:t>
            </a:r>
          </a:p>
          <a:p>
            <a:endParaRPr lang="en-CA" b="1">
              <a:ea typeface="Calibri" panose="020F0502020204030204"/>
              <a:cs typeface="Calibri" panose="020F0502020204030204"/>
            </a:endParaRPr>
          </a:p>
          <a:p>
            <a:r>
              <a:rPr lang="en-CA" b="1" err="1">
                <a:ea typeface="Calibri" panose="020F0502020204030204"/>
                <a:cs typeface="Calibri" panose="020F0502020204030204"/>
              </a:rPr>
              <a:t>Montash</a:t>
            </a:r>
            <a:r>
              <a:rPr lang="en-CA" b="1">
                <a:ea typeface="Calibri" panose="020F0502020204030204"/>
                <a:cs typeface="Calibri" panose="020F0502020204030204"/>
              </a:rPr>
              <a:t> University</a:t>
            </a:r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 panose="020F0502020204030204"/>
                <a:cs typeface="Calibri" panose="020F0502020204030204"/>
              </a:rPr>
              <a:t>One of the largest Australian universities</a:t>
            </a:r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 panose="020F0502020204030204"/>
                <a:cs typeface="Calibri" panose="020F0502020204030204"/>
              </a:rPr>
              <a:t>Implemented multi-cloud model using both AWS and Azure</a:t>
            </a:r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 panose="020F0502020204030204"/>
                <a:cs typeface="Calibri" panose="020F0502020204030204"/>
              </a:rPr>
              <a:t>Uses</a:t>
            </a:r>
          </a:p>
          <a:p>
            <a:pPr lvl="1" indent="-171450">
              <a:buFont typeface="Courier New"/>
              <a:buChar char="o"/>
            </a:pPr>
            <a:r>
              <a:rPr lang="en-CA">
                <a:ea typeface="Calibri" panose="020F0502020204030204"/>
                <a:cs typeface="Calibri" panose="020F0502020204030204"/>
              </a:rPr>
              <a:t>ONTAP's data replication features</a:t>
            </a:r>
          </a:p>
          <a:p>
            <a:pPr lvl="1" indent="-171450">
              <a:buFont typeface="Courier New"/>
              <a:buChar char="o"/>
            </a:pPr>
            <a:r>
              <a:rPr lang="en-CA">
                <a:ea typeface="Calibri" panose="020F0502020204030204"/>
                <a:cs typeface="Calibri" panose="020F0502020204030204"/>
              </a:rPr>
              <a:t>Cloud Manager (single click, full stack provisioning)</a:t>
            </a:r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 panose="020F0502020204030204"/>
                <a:cs typeface="Calibri" panose="020F0502020204030204"/>
              </a:rPr>
              <a:t>This cloud storage configuration has seen a 25% reduction in storage space and has enhanced their performance</a:t>
            </a:r>
          </a:p>
          <a:p>
            <a:pPr lvl="1" indent="-171450">
              <a:buFont typeface="Courier New"/>
              <a:buChar char="o"/>
            </a:pPr>
            <a:endParaRPr lang="en-CA">
              <a:ea typeface="Calibri" panose="020F0502020204030204"/>
              <a:cs typeface="Calibri" panose="020F0502020204030204"/>
            </a:endParaRPr>
          </a:p>
          <a:p>
            <a:endParaRPr lang="en-CA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BBDA7-60BB-EC47-03AC-588657AE42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1358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44E7B-9365-4881-562B-C93E7AF65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4A0CD5-2446-05C1-CB63-6D7E51A33D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98EB63-CE68-4F6C-8EA7-5D58D94C5D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EFA9A-C7AE-F46E-04BA-D541D41769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71847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7DE72-BA09-576A-1604-54894AF80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573C00-80AB-672C-0FD0-C8877C327E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4692A3-BE91-DACB-E3C5-6877E1051C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>
                <a:ea typeface="Calibri"/>
                <a:cs typeface="Calibri"/>
              </a:rPr>
              <a:t>Overview: </a:t>
            </a:r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/>
                <a:cs typeface="Calibri"/>
              </a:rPr>
              <a:t>Mentions things and relates back to cloud computing</a:t>
            </a:r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/>
                <a:cs typeface="Calibri"/>
              </a:rPr>
              <a:t>Students accessing internet anywhere, anytime (no limitations) =&gt; accessibility</a:t>
            </a:r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/>
                <a:cs typeface="Calibri"/>
              </a:rPr>
              <a:t>Institutes owning/managing their own infrastructure =&gt; taken care of by CSP</a:t>
            </a:r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/>
                <a:cs typeface="Calibri"/>
              </a:rPr>
              <a:t>Data being stored is safe in the cloud =&gt; security</a:t>
            </a:r>
          </a:p>
          <a:p>
            <a:pPr marL="171450" indent="-171450">
              <a:buFont typeface="Calibri"/>
              <a:buChar char="-"/>
            </a:pPr>
            <a:r>
              <a:rPr lang="en-CA" err="1">
                <a:ea typeface="Calibri"/>
                <a:cs typeface="Calibri"/>
              </a:rPr>
              <a:t>Deployability</a:t>
            </a:r>
            <a:r>
              <a:rPr lang="en-CA">
                <a:ea typeface="Calibri"/>
                <a:cs typeface="Calibri"/>
              </a:rPr>
              <a:t> and scalability of resources in the cloud</a:t>
            </a:r>
          </a:p>
          <a:p>
            <a:pPr marL="171450" indent="-171450">
              <a:buFont typeface="Calibri"/>
              <a:buChar char="-"/>
            </a:pPr>
            <a:endParaRPr lang="en-CA">
              <a:ea typeface="Calibri"/>
              <a:cs typeface="Calibri"/>
            </a:endParaRPr>
          </a:p>
          <a:p>
            <a:r>
              <a:rPr lang="en-CA">
                <a:ea typeface="Calibri"/>
                <a:cs typeface="Calibri"/>
              </a:rPr>
              <a:t>Cloud model includes 5 essential characteristics:</a:t>
            </a:r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/>
                <a:cs typeface="Calibri"/>
              </a:rPr>
              <a:t>On-demand self-service (provision computer resources automatically w/o CSP interaction)</a:t>
            </a:r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/>
                <a:cs typeface="Calibri"/>
              </a:rPr>
              <a:t>Resource pooling (CSP efficiently share resources that are centrally accessible)</a:t>
            </a:r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/>
                <a:cs typeface="Calibri"/>
              </a:rPr>
              <a:t>Measured service (Monitoring, regulating, reporting resource utilization for management/optimization)</a:t>
            </a:r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/>
                <a:cs typeface="Calibri"/>
              </a:rPr>
              <a:t>Broad network access (access via any device/platform, </a:t>
            </a:r>
            <a:r>
              <a:rPr lang="en-CA" err="1">
                <a:ea typeface="Calibri"/>
                <a:cs typeface="Calibri"/>
              </a:rPr>
              <a:t>os</a:t>
            </a:r>
            <a:r>
              <a:rPr lang="en-CA">
                <a:ea typeface="Calibri"/>
                <a:cs typeface="Calibri"/>
              </a:rPr>
              <a:t>)</a:t>
            </a:r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/>
                <a:cs typeface="Calibri"/>
              </a:rPr>
              <a:t>Rapid elasticity (Scale resources inward or outward according to traffic/usage)</a:t>
            </a:r>
          </a:p>
          <a:p>
            <a:pPr marL="171450" indent="-171450">
              <a:buFont typeface="Calibri"/>
              <a:buChar char="-"/>
            </a:pPr>
            <a:endParaRPr lang="en-CA">
              <a:ea typeface="Calibri"/>
              <a:cs typeface="Calibri"/>
            </a:endParaRPr>
          </a:p>
          <a:p>
            <a:r>
              <a:rPr lang="en-CA">
                <a:ea typeface="Calibri"/>
                <a:cs typeface="Calibri"/>
              </a:rPr>
              <a:t>4 Key elements to successful cloud implementation:</a:t>
            </a:r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/>
                <a:cs typeface="Calibri"/>
              </a:rPr>
              <a:t>Security (could be exploited by hackers)</a:t>
            </a:r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/>
                <a:cs typeface="Calibri"/>
              </a:rPr>
              <a:t>Performance (could be reduced according to geo location of resources)</a:t>
            </a:r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/>
                <a:cs typeface="Calibri"/>
              </a:rPr>
              <a:t>Government compliance (regulations may not fully support cloud computing)</a:t>
            </a:r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/>
                <a:cs typeface="Calibri"/>
              </a:rPr>
              <a:t>Financial (cloud computing may be cheaper up front, but could cost more long-term depending on set up)</a:t>
            </a:r>
          </a:p>
          <a:p>
            <a:pPr marL="171450" indent="-171450">
              <a:buFont typeface="Calibri"/>
              <a:buChar char="-"/>
            </a:pPr>
            <a:endParaRPr lang="en-CA">
              <a:ea typeface="Calibri"/>
              <a:cs typeface="Calibri"/>
            </a:endParaRPr>
          </a:p>
          <a:p>
            <a:r>
              <a:rPr lang="en-CA">
                <a:ea typeface="Calibri"/>
                <a:cs typeface="Calibri"/>
              </a:rPr>
              <a:t>Background:</a:t>
            </a:r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/>
                <a:cs typeface="Calibri"/>
              </a:rPr>
              <a:t>Cloud computing architecture (application layer, platform layer, infrastructure layer, hardware layer)</a:t>
            </a:r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/>
                <a:cs typeface="Calibri"/>
              </a:rPr>
              <a:t>Cloud service models (SaaS, PaaS, IaaS)</a:t>
            </a:r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/>
                <a:cs typeface="Calibri"/>
              </a:rPr>
              <a:t>Cloud deployment models (Public, Private, Community, Hybrid)</a:t>
            </a:r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/>
                <a:cs typeface="Calibri"/>
              </a:rPr>
              <a:t>Education specific cloud features:</a:t>
            </a:r>
          </a:p>
          <a:p>
            <a:pPr lvl="1" indent="-171450">
              <a:buFont typeface="Courier New"/>
              <a:buChar char="o"/>
            </a:pPr>
            <a:r>
              <a:rPr lang="en-CA" b="1">
                <a:ea typeface="Calibri"/>
                <a:cs typeface="Calibri"/>
              </a:rPr>
              <a:t>Virtual classroom</a:t>
            </a:r>
            <a:r>
              <a:rPr lang="en-CA">
                <a:ea typeface="Calibri"/>
                <a:cs typeface="Calibri"/>
              </a:rPr>
              <a:t> (no physical bounds, collaboration on courses, trainers/students from elsewhere, virtual exams)</a:t>
            </a:r>
          </a:p>
          <a:p>
            <a:pPr lvl="1" indent="-171450">
              <a:buFont typeface="Courier New"/>
              <a:buChar char="o"/>
            </a:pPr>
            <a:r>
              <a:rPr lang="en-CA" b="1">
                <a:ea typeface="Calibri"/>
                <a:cs typeface="Calibri"/>
              </a:rPr>
              <a:t>Cost savings</a:t>
            </a:r>
            <a:r>
              <a:rPr lang="en-CA">
                <a:ea typeface="Calibri"/>
                <a:cs typeface="Calibri"/>
              </a:rPr>
              <a:t> (textbooks/materials online, automation of tasks reduces admin costs, pay as you go for infrastructure)</a:t>
            </a:r>
          </a:p>
          <a:p>
            <a:pPr lvl="1" indent="-171450">
              <a:buFont typeface="Courier New"/>
              <a:buChar char="o"/>
            </a:pPr>
            <a:r>
              <a:rPr lang="en-CA" b="1">
                <a:ea typeface="Calibri"/>
                <a:cs typeface="Calibri"/>
              </a:rPr>
              <a:t>Accessibility</a:t>
            </a:r>
            <a:r>
              <a:rPr lang="en-CA">
                <a:ea typeface="Calibri"/>
                <a:cs typeface="Calibri"/>
              </a:rPr>
              <a:t> (physical location access, device compatibility)</a:t>
            </a:r>
          </a:p>
          <a:p>
            <a:pPr lvl="1" indent="-171450">
              <a:buFont typeface="Courier New"/>
              <a:buChar char="o"/>
            </a:pPr>
            <a:r>
              <a:rPr lang="en-CA" b="1">
                <a:ea typeface="Calibri"/>
                <a:cs typeface="Calibri"/>
              </a:rPr>
              <a:t>Scalability</a:t>
            </a:r>
            <a:r>
              <a:rPr lang="en-CA">
                <a:ea typeface="Calibri"/>
                <a:cs typeface="Calibri"/>
              </a:rPr>
              <a:t> (busy/slow time resource utilization)</a:t>
            </a:r>
          </a:p>
          <a:p>
            <a:pPr lvl="1" indent="-171450">
              <a:buFont typeface="Courier New"/>
              <a:buChar char="o"/>
            </a:pPr>
            <a:r>
              <a:rPr lang="en-CA" b="1">
                <a:ea typeface="Calibri"/>
                <a:cs typeface="Calibri"/>
              </a:rPr>
              <a:t>Secure data storage</a:t>
            </a:r>
            <a:r>
              <a:rPr lang="en-CA">
                <a:ea typeface="Calibri"/>
                <a:cs typeface="Calibri"/>
              </a:rPr>
              <a:t> (VPN to access)</a:t>
            </a:r>
          </a:p>
          <a:p>
            <a:pPr lvl="1" indent="-171450">
              <a:buFont typeface="Courier New"/>
              <a:buChar char="o"/>
            </a:pPr>
            <a:r>
              <a:rPr lang="en-CA" b="1">
                <a:ea typeface="Calibri"/>
                <a:cs typeface="Calibri"/>
              </a:rPr>
              <a:t>Hardware </a:t>
            </a:r>
            <a:r>
              <a:rPr lang="en-CA" b="1" err="1">
                <a:ea typeface="Calibri"/>
                <a:cs typeface="Calibri"/>
              </a:rPr>
              <a:t>reqs</a:t>
            </a:r>
            <a:r>
              <a:rPr lang="en-CA">
                <a:ea typeface="Calibri"/>
                <a:cs typeface="Calibri"/>
              </a:rPr>
              <a:t> (accessing material, using applications)</a:t>
            </a:r>
          </a:p>
          <a:p>
            <a:pPr lvl="1" indent="-171450">
              <a:buFont typeface="Courier New"/>
              <a:buChar char="o"/>
            </a:pPr>
            <a:r>
              <a:rPr lang="en-CA" b="1">
                <a:ea typeface="Calibri"/>
                <a:cs typeface="Calibri"/>
              </a:rPr>
              <a:t>Automation</a:t>
            </a:r>
            <a:r>
              <a:rPr lang="en-CA">
                <a:ea typeface="Calibri"/>
                <a:cs typeface="Calibri"/>
              </a:rPr>
              <a:t> (no staff to maintain systems)</a:t>
            </a:r>
          </a:p>
          <a:p>
            <a:pPr lvl="1" indent="-171450">
              <a:buFont typeface="Courier New"/>
              <a:buChar char="o"/>
            </a:pPr>
            <a:r>
              <a:rPr lang="en-CA" b="1">
                <a:ea typeface="Calibri"/>
                <a:cs typeface="Calibri"/>
              </a:rPr>
              <a:t>Backup and Recovery </a:t>
            </a:r>
            <a:r>
              <a:rPr lang="en-CA">
                <a:ea typeface="Calibri"/>
                <a:cs typeface="Calibri"/>
              </a:rPr>
              <a:t>(doc recovery in app, CSP manages)</a:t>
            </a:r>
          </a:p>
          <a:p>
            <a:pPr lvl="1" indent="-171450">
              <a:buFont typeface="Courier New"/>
              <a:buChar char="o"/>
            </a:pPr>
            <a:r>
              <a:rPr lang="en-CA" b="1">
                <a:ea typeface="Calibri"/>
                <a:cs typeface="Calibri"/>
              </a:rPr>
              <a:t>Efficiency</a:t>
            </a:r>
            <a:r>
              <a:rPr lang="en-CA">
                <a:ea typeface="Calibri"/>
                <a:cs typeface="Calibri"/>
              </a:rPr>
              <a:t> (mail providers)</a:t>
            </a:r>
          </a:p>
          <a:p>
            <a:pPr lvl="1" indent="-171450">
              <a:buFont typeface="Courier New"/>
              <a:buChar char="o"/>
            </a:pPr>
            <a:endParaRPr lang="en-CA">
              <a:ea typeface="Calibri"/>
              <a:cs typeface="Calibri"/>
            </a:endParaRPr>
          </a:p>
          <a:p>
            <a:r>
              <a:rPr lang="en-CA">
                <a:ea typeface="Calibri"/>
                <a:cs typeface="Calibri"/>
              </a:rPr>
              <a:t>Crit analysis</a:t>
            </a:r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/>
                <a:cs typeface="Calibri"/>
              </a:rPr>
              <a:t>Microsoft Azure</a:t>
            </a:r>
          </a:p>
          <a:p>
            <a:pPr lvl="1" indent="-171450">
              <a:buFont typeface="Courier New"/>
              <a:buChar char="o"/>
            </a:pPr>
            <a:r>
              <a:rPr lang="en-CA">
                <a:ea typeface="Calibri"/>
                <a:cs typeface="Calibri"/>
              </a:rPr>
              <a:t>Services for all platforms (IaaS, PaaS, SaaS)</a:t>
            </a:r>
          </a:p>
          <a:p>
            <a:pPr lvl="1" indent="-171450">
              <a:buFont typeface="Courier New"/>
              <a:buChar char="o"/>
            </a:pPr>
            <a:r>
              <a:rPr lang="en-CA">
                <a:ea typeface="Calibri"/>
                <a:cs typeface="Calibri"/>
              </a:rPr>
              <a:t>Hosting, application development, tools for productivity</a:t>
            </a:r>
          </a:p>
          <a:p>
            <a:pPr lvl="1" indent="-171450">
              <a:buFont typeface="Courier New"/>
              <a:buChar char="o"/>
            </a:pPr>
            <a:r>
              <a:rPr lang="en-CA">
                <a:ea typeface="Calibri"/>
                <a:cs typeface="Calibri"/>
              </a:rPr>
              <a:t>Azure can scale up and down</a:t>
            </a:r>
          </a:p>
          <a:p>
            <a:pPr lvl="1" indent="-171450">
              <a:buFont typeface="Courier New"/>
              <a:buChar char="o"/>
            </a:pPr>
            <a:r>
              <a:rPr lang="en-CA">
                <a:ea typeface="Calibri"/>
                <a:cs typeface="Calibri"/>
              </a:rPr>
              <a:t>Super Hyper-V is org-specific private cloud platform (orgs manage compliance, costs, security within platform)</a:t>
            </a:r>
          </a:p>
          <a:p>
            <a:pPr lvl="2" indent="-171450">
              <a:buFont typeface="Wingdings"/>
              <a:buChar char="§"/>
            </a:pPr>
            <a:r>
              <a:rPr lang="en-CA">
                <a:ea typeface="Calibri"/>
                <a:cs typeface="Calibri"/>
              </a:rPr>
              <a:t>Also provides Economic and Enterprise private clouds specific to those industries</a:t>
            </a:r>
          </a:p>
          <a:p>
            <a:pPr lvl="1" indent="-171450">
              <a:buFont typeface="Courier New"/>
              <a:buChar char="o"/>
            </a:pPr>
            <a:r>
              <a:rPr lang="en-CA">
                <a:ea typeface="Calibri"/>
                <a:cs typeface="Calibri"/>
              </a:rPr>
              <a:t>Microsoft Office 365</a:t>
            </a:r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/>
                <a:cs typeface="Calibri"/>
              </a:rPr>
              <a:t>Amazon Web Services</a:t>
            </a:r>
          </a:p>
          <a:p>
            <a:pPr lvl="1" indent="-171450">
              <a:buFont typeface="Courier New"/>
              <a:buChar char="o"/>
            </a:pPr>
            <a:r>
              <a:rPr lang="en-CA">
                <a:ea typeface="Calibri"/>
                <a:cs typeface="Calibri"/>
              </a:rPr>
              <a:t>Software </a:t>
            </a:r>
          </a:p>
          <a:p>
            <a:pPr lvl="2" indent="-171450">
              <a:buFont typeface="Wingdings"/>
              <a:buChar char="§"/>
            </a:pPr>
            <a:r>
              <a:rPr lang="en-CA">
                <a:ea typeface="Calibri"/>
                <a:cs typeface="Calibri"/>
              </a:rPr>
              <a:t>(search, purchase, use from AWS Marketplace)</a:t>
            </a:r>
          </a:p>
          <a:p>
            <a:pPr lvl="1" indent="-171450">
              <a:buFont typeface="Courier New"/>
              <a:buChar char="o"/>
            </a:pPr>
            <a:r>
              <a:rPr lang="en-CA">
                <a:ea typeface="Calibri"/>
                <a:cs typeface="Calibri"/>
              </a:rPr>
              <a:t>Compute</a:t>
            </a:r>
          </a:p>
          <a:p>
            <a:pPr lvl="2" indent="-171450">
              <a:buFont typeface="Wingdings"/>
              <a:buChar char="§"/>
            </a:pPr>
            <a:r>
              <a:rPr lang="en-CA">
                <a:ea typeface="Calibri"/>
                <a:cs typeface="Calibri"/>
              </a:rPr>
              <a:t>Amazon Elastic MapReduce (handles huge quantities of data)</a:t>
            </a:r>
          </a:p>
          <a:p>
            <a:pPr lvl="2" indent="-171450">
              <a:buFont typeface="Wingdings"/>
              <a:buChar char="§"/>
            </a:pPr>
            <a:r>
              <a:rPr lang="en-CA">
                <a:ea typeface="Calibri"/>
                <a:cs typeface="Calibri"/>
              </a:rPr>
              <a:t>EC2 (Elastic Compute Cloud) (scalable computing power)</a:t>
            </a:r>
          </a:p>
          <a:p>
            <a:pPr lvl="2" indent="-171450">
              <a:buFont typeface="Wingdings"/>
              <a:buChar char="§"/>
            </a:pPr>
            <a:r>
              <a:rPr lang="en-CA">
                <a:ea typeface="Calibri"/>
                <a:cs typeface="Calibri"/>
              </a:rPr>
              <a:t>Elastic Load Balancing (auto distribution of traffic)</a:t>
            </a:r>
          </a:p>
          <a:p>
            <a:pPr lvl="2" indent="-171450">
              <a:buFont typeface="Wingdings"/>
              <a:buChar char="§"/>
            </a:pPr>
            <a:r>
              <a:rPr lang="en-CA">
                <a:ea typeface="Calibri"/>
                <a:cs typeface="Calibri"/>
              </a:rPr>
              <a:t>Autoscaling (add/remove instances according to traffic)</a:t>
            </a:r>
          </a:p>
          <a:p>
            <a:pPr lvl="1" indent="-171450">
              <a:buFont typeface="Courier New"/>
              <a:buChar char="o"/>
            </a:pPr>
            <a:r>
              <a:rPr lang="en-CA">
                <a:ea typeface="Calibri"/>
                <a:cs typeface="Calibri"/>
              </a:rPr>
              <a:t>Content Delivery</a:t>
            </a:r>
          </a:p>
          <a:p>
            <a:pPr lvl="2" indent="-171450">
              <a:buFont typeface="Wingdings"/>
              <a:buChar char="§"/>
            </a:pPr>
            <a:r>
              <a:rPr lang="en-CA">
                <a:ea typeface="Calibri"/>
                <a:cs typeface="Calibri"/>
              </a:rPr>
              <a:t>Amazon CloudFront (edge websites)</a:t>
            </a:r>
          </a:p>
          <a:p>
            <a:pPr lvl="1" indent="-171450">
              <a:buFont typeface="Courier New"/>
              <a:buChar char="o"/>
            </a:pPr>
            <a:r>
              <a:rPr lang="en-CA">
                <a:ea typeface="Calibri"/>
                <a:cs typeface="Calibri"/>
              </a:rPr>
              <a:t>Storage</a:t>
            </a:r>
          </a:p>
          <a:p>
            <a:pPr lvl="2" indent="-171450">
              <a:buFont typeface="Wingdings"/>
              <a:buChar char="§"/>
            </a:pPr>
            <a:r>
              <a:rPr lang="en-CA">
                <a:ea typeface="Calibri"/>
                <a:cs typeface="Calibri"/>
              </a:rPr>
              <a:t>AWS Storage Gateway</a:t>
            </a:r>
          </a:p>
          <a:p>
            <a:pPr lvl="2" indent="-171450">
              <a:buFont typeface="Wingdings"/>
              <a:buChar char="§"/>
            </a:pPr>
            <a:r>
              <a:rPr lang="en-CA">
                <a:ea typeface="Calibri"/>
                <a:cs typeface="Calibri"/>
              </a:rPr>
              <a:t>Amazon Glacier</a:t>
            </a:r>
          </a:p>
          <a:p>
            <a:pPr lvl="2" indent="-171450">
              <a:buFont typeface="Wingdings"/>
              <a:buChar char="§"/>
            </a:pPr>
            <a:r>
              <a:rPr lang="en-CA">
                <a:ea typeface="Calibri"/>
                <a:cs typeface="Calibri"/>
              </a:rPr>
              <a:t>S3 (Amazon Simple Storage Service)</a:t>
            </a:r>
          </a:p>
          <a:p>
            <a:pPr lvl="2" indent="-171450">
              <a:buFont typeface="Wingdings"/>
              <a:buChar char="§"/>
            </a:pPr>
            <a:r>
              <a:rPr lang="en-CA">
                <a:ea typeface="Calibri"/>
                <a:cs typeface="Calibri"/>
              </a:rPr>
              <a:t>AWS Import/Export</a:t>
            </a:r>
          </a:p>
          <a:p>
            <a:pPr lvl="2" indent="-171450">
              <a:buFont typeface="Wingdings"/>
              <a:buChar char="§"/>
            </a:pPr>
            <a:r>
              <a:rPr lang="en-CA">
                <a:ea typeface="Calibri"/>
                <a:cs typeface="Calibri"/>
              </a:rPr>
              <a:t>Amazon Elastic Block Storage</a:t>
            </a:r>
          </a:p>
          <a:p>
            <a:pPr lvl="1" indent="-171450">
              <a:buFont typeface="Courier New"/>
              <a:buChar char="o"/>
            </a:pPr>
            <a:r>
              <a:rPr lang="en-CA">
                <a:ea typeface="Calibri"/>
                <a:cs typeface="Calibri"/>
              </a:rPr>
              <a:t>Deployment &amp; Management</a:t>
            </a:r>
          </a:p>
          <a:p>
            <a:pPr lvl="2" indent="-171450">
              <a:buFont typeface="Wingdings"/>
              <a:buChar char="§"/>
            </a:pPr>
            <a:r>
              <a:rPr lang="en-CA">
                <a:ea typeface="Calibri"/>
                <a:cs typeface="Calibri"/>
              </a:rPr>
              <a:t>AWS Direct Connect</a:t>
            </a:r>
          </a:p>
          <a:p>
            <a:pPr lvl="2" indent="-171450">
              <a:buFont typeface="Wingdings"/>
              <a:buChar char="§"/>
            </a:pPr>
            <a:r>
              <a:rPr lang="en-CA">
                <a:ea typeface="Calibri"/>
                <a:cs typeface="Calibri"/>
              </a:rPr>
              <a:t>VPC (Amazon Virtual Private Cloud)</a:t>
            </a:r>
          </a:p>
          <a:p>
            <a:pPr lvl="2" indent="-171450">
              <a:buFont typeface="Wingdings"/>
              <a:buChar char="§"/>
            </a:pPr>
            <a:r>
              <a:rPr lang="en-CA">
                <a:ea typeface="Calibri"/>
                <a:cs typeface="Calibri"/>
              </a:rPr>
              <a:t>Amazon Route S3</a:t>
            </a:r>
          </a:p>
          <a:p>
            <a:pPr lvl="1" indent="-171450">
              <a:buFont typeface="Courier New"/>
              <a:buChar char="o"/>
            </a:pPr>
            <a:r>
              <a:rPr lang="en-CA">
                <a:ea typeface="Calibri"/>
                <a:cs typeface="Calibri"/>
              </a:rPr>
              <a:t>Application Services</a:t>
            </a:r>
          </a:p>
          <a:p>
            <a:pPr lvl="2" indent="-171450">
              <a:buFont typeface="Wingdings"/>
              <a:buChar char="§"/>
            </a:pPr>
            <a:r>
              <a:rPr lang="en-CA">
                <a:ea typeface="Calibri"/>
                <a:cs typeface="Calibri"/>
              </a:rPr>
              <a:t>SES (Amazon Simple Email Service)</a:t>
            </a:r>
          </a:p>
          <a:p>
            <a:pPr lvl="2" indent="-171450">
              <a:buFont typeface="Wingdings"/>
              <a:buChar char="§"/>
            </a:pPr>
            <a:r>
              <a:rPr lang="en-CA">
                <a:ea typeface="Calibri"/>
                <a:cs typeface="Calibri"/>
              </a:rPr>
              <a:t>SQS (Amazon Simple Queue Services)</a:t>
            </a:r>
          </a:p>
          <a:p>
            <a:pPr lvl="2" indent="-171450">
              <a:buFont typeface="Wingdings"/>
              <a:buChar char="§"/>
            </a:pPr>
            <a:r>
              <a:rPr lang="en-CA">
                <a:ea typeface="Calibri"/>
                <a:cs typeface="Calibri"/>
              </a:rPr>
              <a:t>SNS (Amazon Simple Notification System)</a:t>
            </a:r>
          </a:p>
          <a:p>
            <a:pPr lvl="2" indent="-171450">
              <a:buFont typeface="Wingdings"/>
              <a:buChar char="§"/>
            </a:pPr>
            <a:r>
              <a:rPr lang="en-CA">
                <a:ea typeface="Calibri"/>
                <a:cs typeface="Calibri"/>
              </a:rPr>
              <a:t>Amazon Simple Workflow Service</a:t>
            </a:r>
          </a:p>
          <a:p>
            <a:pPr lvl="2" indent="-171450">
              <a:buFont typeface="Wingdings"/>
              <a:buChar char="§"/>
            </a:pPr>
            <a:r>
              <a:rPr lang="en-CA">
                <a:ea typeface="Calibri"/>
                <a:cs typeface="Calibri"/>
              </a:rPr>
              <a:t>Amazon </a:t>
            </a:r>
            <a:r>
              <a:rPr lang="en-CA" err="1">
                <a:ea typeface="Calibri"/>
                <a:cs typeface="Calibri"/>
              </a:rPr>
              <a:t>CloudSearch</a:t>
            </a:r>
            <a:endParaRPr lang="en-CA">
              <a:ea typeface="Calibri"/>
              <a:cs typeface="Calibri"/>
            </a:endParaRPr>
          </a:p>
          <a:p>
            <a:pPr lvl="1" indent="-171450">
              <a:buFont typeface="Courier New"/>
              <a:buChar char="o"/>
            </a:pPr>
            <a:r>
              <a:rPr lang="en-CA">
                <a:ea typeface="Calibri"/>
                <a:cs typeface="Calibri"/>
              </a:rPr>
              <a:t>Workforce</a:t>
            </a:r>
          </a:p>
          <a:p>
            <a:pPr lvl="2" indent="-171450">
              <a:buFont typeface="Wingdings"/>
              <a:buChar char="§"/>
            </a:pPr>
            <a:r>
              <a:rPr lang="en-CA">
                <a:ea typeface="Calibri"/>
                <a:cs typeface="Calibri"/>
              </a:rPr>
              <a:t>Amazon Mechanical Turk (hire workers worldwide)</a:t>
            </a:r>
          </a:p>
          <a:p>
            <a:pPr lvl="1" indent="-171450">
              <a:buFont typeface="Courier New"/>
              <a:buChar char="o"/>
            </a:pPr>
            <a:r>
              <a:rPr lang="en-CA">
                <a:ea typeface="Calibri"/>
                <a:cs typeface="Calibri"/>
              </a:rPr>
              <a:t>Database</a:t>
            </a:r>
          </a:p>
          <a:p>
            <a:pPr lvl="2" indent="-171450">
              <a:buFont typeface="Wingdings"/>
              <a:buChar char="§"/>
            </a:pPr>
            <a:r>
              <a:rPr lang="en-CA">
                <a:ea typeface="Calibri"/>
                <a:cs typeface="Calibri"/>
              </a:rPr>
              <a:t>Amazon Elastic Cache (scalable In-memory cache)</a:t>
            </a:r>
          </a:p>
          <a:p>
            <a:pPr lvl="2" indent="-171450">
              <a:buFont typeface="Wingdings"/>
              <a:buChar char="§"/>
            </a:pPr>
            <a:r>
              <a:rPr lang="en-CA">
                <a:ea typeface="Calibri"/>
                <a:cs typeface="Calibri"/>
              </a:rPr>
              <a:t>Amazon </a:t>
            </a:r>
            <a:r>
              <a:rPr lang="en-CA" err="1">
                <a:ea typeface="Calibri"/>
                <a:cs typeface="Calibri"/>
              </a:rPr>
              <a:t>SimpleDB</a:t>
            </a:r>
            <a:r>
              <a:rPr lang="en-CA">
                <a:ea typeface="Calibri"/>
                <a:cs typeface="Calibri"/>
              </a:rPr>
              <a:t> (NoSQL DB for small data)</a:t>
            </a:r>
          </a:p>
          <a:p>
            <a:pPr lvl="2" indent="-171450">
              <a:buFont typeface="Wingdings"/>
              <a:buChar char="§"/>
            </a:pPr>
            <a:r>
              <a:rPr lang="en-CA">
                <a:ea typeface="Calibri"/>
                <a:cs typeface="Calibri"/>
              </a:rPr>
              <a:t>Amazon DynamoDB (scalable high-performance NoSQL DB)</a:t>
            </a:r>
          </a:p>
          <a:p>
            <a:pPr lvl="2" indent="-171450">
              <a:buFont typeface="Wingdings"/>
              <a:buChar char="§"/>
            </a:pPr>
            <a:r>
              <a:rPr lang="en-CA">
                <a:ea typeface="Calibri"/>
                <a:cs typeface="Calibri"/>
              </a:rPr>
              <a:t>RDS (Amazon Relational Database) scalable, easy to use DB in cloud</a:t>
            </a:r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/>
                <a:cs typeface="Calibri"/>
              </a:rPr>
              <a:t>Google Apps for Education</a:t>
            </a:r>
          </a:p>
          <a:p>
            <a:pPr lvl="1" indent="-171450">
              <a:buFont typeface="Courier New"/>
              <a:buChar char="o"/>
            </a:pPr>
            <a:r>
              <a:rPr lang="en-CA">
                <a:ea typeface="Calibri"/>
                <a:cs typeface="Calibri"/>
              </a:rPr>
              <a:t>Collab tools for teachers/students to use</a:t>
            </a:r>
          </a:p>
          <a:p>
            <a:pPr lvl="2" indent="-171450">
              <a:buFont typeface="Wingdings"/>
              <a:buChar char="§"/>
            </a:pPr>
            <a:r>
              <a:rPr lang="en-CA">
                <a:ea typeface="Calibri"/>
                <a:cs typeface="Calibri"/>
              </a:rPr>
              <a:t>Presentations, projects, papers in the cloud</a:t>
            </a:r>
          </a:p>
          <a:p>
            <a:pPr lvl="2" indent="-171450">
              <a:buFont typeface="Wingdings"/>
              <a:buChar char="§"/>
            </a:pPr>
            <a:r>
              <a:rPr lang="en-CA">
                <a:ea typeface="Calibri"/>
                <a:cs typeface="Calibri"/>
              </a:rPr>
              <a:t>Google+</a:t>
            </a:r>
          </a:p>
          <a:p>
            <a:pPr lvl="2" indent="-171450">
              <a:buFont typeface="Wingdings"/>
              <a:buChar char="§"/>
            </a:pPr>
            <a:r>
              <a:rPr lang="en-CA">
                <a:ea typeface="Calibri"/>
                <a:cs typeface="Calibri"/>
              </a:rPr>
              <a:t>Google Docs</a:t>
            </a:r>
          </a:p>
          <a:p>
            <a:pPr lvl="2" indent="-171450">
              <a:buFont typeface="Wingdings"/>
              <a:buChar char="§"/>
            </a:pPr>
            <a:r>
              <a:rPr lang="en-CA">
                <a:ea typeface="Calibri"/>
                <a:cs typeface="Calibri"/>
              </a:rPr>
              <a:t>Google Calendar</a:t>
            </a:r>
          </a:p>
          <a:p>
            <a:pPr lvl="2" indent="-171450">
              <a:buFont typeface="Wingdings"/>
              <a:buChar char="§"/>
            </a:pPr>
            <a:r>
              <a:rPr lang="en-CA">
                <a:ea typeface="Calibri"/>
                <a:cs typeface="Calibri"/>
              </a:rPr>
              <a:t>Google Groups</a:t>
            </a:r>
          </a:p>
          <a:p>
            <a:pPr lvl="2" indent="-171450">
              <a:buFont typeface="Wingdings"/>
              <a:buChar char="§"/>
            </a:pPr>
            <a:r>
              <a:rPr lang="en-CA">
                <a:ea typeface="Calibri"/>
                <a:cs typeface="Calibri"/>
              </a:rPr>
              <a:t>Google Drive</a:t>
            </a:r>
          </a:p>
          <a:p>
            <a:pPr lvl="2" indent="-171450">
              <a:buFont typeface="Wingdings"/>
              <a:buChar char="§"/>
            </a:pPr>
            <a:r>
              <a:rPr lang="en-CA">
                <a:ea typeface="Calibri"/>
                <a:cs typeface="Calibri"/>
              </a:rPr>
              <a:t>Gmail</a:t>
            </a:r>
          </a:p>
          <a:p>
            <a:pPr lvl="1" indent="-171450">
              <a:buFont typeface="Courier New"/>
              <a:buChar char="o"/>
            </a:pPr>
            <a:r>
              <a:rPr lang="en-CA">
                <a:ea typeface="Calibri"/>
                <a:cs typeface="Calibri"/>
              </a:rPr>
              <a:t>Primary goal to improve teaching/learning</a:t>
            </a:r>
          </a:p>
          <a:p>
            <a:pPr lvl="1" indent="-171450">
              <a:buFont typeface="Courier New"/>
              <a:buChar char="o"/>
            </a:pPr>
            <a:r>
              <a:rPr lang="en-CA">
                <a:ea typeface="Calibri"/>
                <a:cs typeface="Calibri"/>
              </a:rPr>
              <a:t>Create course websites to courses (Google Sites)</a:t>
            </a:r>
          </a:p>
          <a:p>
            <a:pPr lvl="1" indent="-171450">
              <a:buFont typeface="Courier New"/>
              <a:buChar char="o"/>
            </a:pPr>
            <a:r>
              <a:rPr lang="en-CA">
                <a:ea typeface="Calibri"/>
                <a:cs typeface="Calibri"/>
              </a:rPr>
              <a:t>Main factors for considerations (price, storage, reliability, range of services)</a:t>
            </a:r>
          </a:p>
          <a:p>
            <a:pPr lvl="1" indent="-171450">
              <a:buFont typeface="Courier New"/>
              <a:buChar char="o"/>
            </a:pPr>
            <a:endParaRPr lang="en-CA">
              <a:ea typeface="Calibri"/>
              <a:cs typeface="Calibri"/>
            </a:endParaRPr>
          </a:p>
          <a:p>
            <a:r>
              <a:rPr lang="en-CA">
                <a:ea typeface="Calibri"/>
                <a:cs typeface="Calibri"/>
              </a:rPr>
              <a:t>Challenges</a:t>
            </a:r>
          </a:p>
          <a:p>
            <a:pPr marL="171450" indent="-171450">
              <a:buFont typeface="Calibri"/>
              <a:buChar char="-"/>
            </a:pPr>
            <a:r>
              <a:rPr lang="en-CA" b="1">
                <a:ea typeface="Calibri"/>
                <a:cs typeface="Calibri"/>
              </a:rPr>
              <a:t>Access Control</a:t>
            </a:r>
          </a:p>
          <a:p>
            <a:pPr lvl="1" indent="-171450">
              <a:buFont typeface="Courier New"/>
              <a:buChar char="o"/>
            </a:pPr>
            <a:r>
              <a:rPr lang="en-CA">
                <a:ea typeface="Calibri"/>
                <a:cs typeface="Calibri"/>
              </a:rPr>
              <a:t>Authentication, identification, authorization</a:t>
            </a:r>
          </a:p>
          <a:p>
            <a:pPr lvl="1" indent="-171450">
              <a:buFont typeface="Courier New"/>
              <a:buChar char="o"/>
            </a:pPr>
            <a:r>
              <a:rPr lang="en-CA">
                <a:ea typeface="Calibri"/>
                <a:cs typeface="Calibri"/>
              </a:rPr>
              <a:t>Weak authentication can lead to unwanted access of shared data or services </a:t>
            </a:r>
          </a:p>
          <a:p>
            <a:pPr lvl="1" indent="-171450">
              <a:buFont typeface="Courier New"/>
              <a:buChar char="o"/>
            </a:pPr>
            <a:r>
              <a:rPr lang="en-CA">
                <a:ea typeface="Calibri"/>
                <a:cs typeface="Calibri"/>
              </a:rPr>
              <a:t>Privacy must be protected through authorization</a:t>
            </a:r>
          </a:p>
          <a:p>
            <a:pPr lvl="1" indent="-171450">
              <a:buFont typeface="Courier New"/>
              <a:buChar char="o"/>
            </a:pPr>
            <a:r>
              <a:rPr lang="en-CA">
                <a:ea typeface="Calibri"/>
                <a:cs typeface="Calibri"/>
              </a:rPr>
              <a:t>Best intervention strategies</a:t>
            </a:r>
          </a:p>
          <a:p>
            <a:pPr lvl="2" indent="-171450">
              <a:buFont typeface="Wingdings"/>
              <a:buChar char="§"/>
            </a:pPr>
            <a:r>
              <a:rPr lang="en-CA">
                <a:ea typeface="Calibri"/>
                <a:cs typeface="Calibri"/>
              </a:rPr>
              <a:t>VPN technology</a:t>
            </a:r>
          </a:p>
          <a:p>
            <a:pPr lvl="2" indent="-171450">
              <a:buFont typeface="Wingdings"/>
              <a:buChar char="§"/>
            </a:pPr>
            <a:r>
              <a:rPr lang="en-CA">
                <a:ea typeface="Calibri"/>
                <a:cs typeface="Calibri"/>
              </a:rPr>
              <a:t>Next Generation Firewalls</a:t>
            </a:r>
          </a:p>
          <a:p>
            <a:pPr lvl="2" indent="-171450">
              <a:buFont typeface="Wingdings"/>
              <a:buChar char="§"/>
            </a:pPr>
            <a:r>
              <a:rPr lang="en-CA">
                <a:ea typeface="Calibri"/>
                <a:cs typeface="Calibri"/>
              </a:rPr>
              <a:t>Privileged Access Management</a:t>
            </a:r>
          </a:p>
          <a:p>
            <a:pPr marL="171450" indent="-171450">
              <a:buFont typeface="Calibri"/>
              <a:buChar char="-"/>
            </a:pPr>
            <a:r>
              <a:rPr lang="en-CA" b="1">
                <a:ea typeface="Calibri"/>
                <a:cs typeface="Calibri"/>
              </a:rPr>
              <a:t>Network Security</a:t>
            </a:r>
          </a:p>
          <a:p>
            <a:pPr lvl="1" indent="-171450">
              <a:buFont typeface="Courier New"/>
              <a:buChar char="o"/>
            </a:pPr>
            <a:r>
              <a:rPr lang="en-CA">
                <a:ea typeface="Calibri"/>
                <a:cs typeface="Calibri"/>
              </a:rPr>
              <a:t>Concerns with security through the network when transmitting/transferring data to the cloud</a:t>
            </a:r>
          </a:p>
          <a:p>
            <a:pPr lvl="1" indent="-171450">
              <a:buFont typeface="Courier New"/>
              <a:buChar char="o"/>
            </a:pPr>
            <a:r>
              <a:rPr lang="en-CA">
                <a:ea typeface="Calibri"/>
                <a:cs typeface="Calibri"/>
              </a:rPr>
              <a:t>Common network-based attacks</a:t>
            </a:r>
          </a:p>
          <a:p>
            <a:pPr lvl="2" indent="-171450">
              <a:buFont typeface="Wingdings"/>
              <a:buChar char="§"/>
            </a:pPr>
            <a:r>
              <a:rPr lang="en-CA">
                <a:ea typeface="Calibri"/>
                <a:cs typeface="Calibri"/>
              </a:rPr>
              <a:t>Man-in-the-middle</a:t>
            </a:r>
          </a:p>
          <a:p>
            <a:pPr lvl="2" indent="-171450">
              <a:buFont typeface="Wingdings"/>
              <a:buChar char="§"/>
            </a:pPr>
            <a:r>
              <a:rPr lang="en-CA">
                <a:ea typeface="Calibri"/>
                <a:cs typeface="Calibri"/>
              </a:rPr>
              <a:t>DoS</a:t>
            </a:r>
          </a:p>
          <a:p>
            <a:pPr lvl="2" indent="-171450">
              <a:buFont typeface="Wingdings"/>
              <a:buChar char="§"/>
            </a:pPr>
            <a:r>
              <a:rPr lang="en-CA">
                <a:ea typeface="Calibri"/>
                <a:cs typeface="Calibri"/>
              </a:rPr>
              <a:t>DDOS</a:t>
            </a:r>
          </a:p>
          <a:p>
            <a:pPr lvl="2" indent="-171450">
              <a:buFont typeface="Wingdings"/>
              <a:buChar char="§"/>
            </a:pPr>
            <a:r>
              <a:rPr lang="en-CA">
                <a:ea typeface="Calibri"/>
                <a:cs typeface="Calibri"/>
              </a:rPr>
              <a:t>Packet sniffing</a:t>
            </a:r>
          </a:p>
          <a:p>
            <a:pPr lvl="2" indent="-171450">
              <a:buFont typeface="Wingdings"/>
              <a:buChar char="§"/>
            </a:pPr>
            <a:r>
              <a:rPr lang="en-CA">
                <a:ea typeface="Calibri"/>
                <a:cs typeface="Calibri"/>
              </a:rPr>
              <a:t>IP spoofing</a:t>
            </a:r>
          </a:p>
          <a:p>
            <a:pPr lvl="2" indent="-171450">
              <a:buFont typeface="Wingdings"/>
              <a:buChar char="§"/>
            </a:pPr>
            <a:r>
              <a:rPr lang="en-CA">
                <a:ea typeface="Calibri"/>
                <a:cs typeface="Calibri"/>
              </a:rPr>
              <a:t>Port scanning</a:t>
            </a:r>
          </a:p>
          <a:p>
            <a:pPr lvl="2" indent="-171450">
              <a:buFont typeface="Wingdings"/>
              <a:buChar char="§"/>
            </a:pPr>
            <a:r>
              <a:rPr lang="en-CA">
                <a:ea typeface="Calibri"/>
                <a:cs typeface="Calibri"/>
              </a:rPr>
              <a:t>Session hijacking</a:t>
            </a:r>
          </a:p>
          <a:p>
            <a:pPr lvl="2" indent="-171450">
              <a:buFont typeface="Wingdings"/>
              <a:buChar char="§"/>
            </a:pPr>
            <a:r>
              <a:rPr lang="en-CA">
                <a:ea typeface="Calibri"/>
                <a:cs typeface="Calibri"/>
              </a:rPr>
              <a:t>Phishing</a:t>
            </a:r>
          </a:p>
          <a:p>
            <a:pPr lvl="1" indent="-171450">
              <a:buFont typeface="Courier New"/>
              <a:buChar char="o"/>
            </a:pPr>
            <a:r>
              <a:rPr lang="en-CA">
                <a:ea typeface="Calibri"/>
                <a:cs typeface="Calibri"/>
              </a:rPr>
              <a:t>Vulnerabilities highlighted -&gt; hacking and intrusion</a:t>
            </a:r>
          </a:p>
          <a:p>
            <a:pPr lvl="1" indent="-171450">
              <a:buFont typeface="Courier New"/>
              <a:buChar char="o"/>
            </a:pPr>
            <a:r>
              <a:rPr lang="en-CA">
                <a:ea typeface="Calibri"/>
                <a:cs typeface="Calibri"/>
              </a:rPr>
              <a:t>Strong security methods:</a:t>
            </a:r>
          </a:p>
          <a:p>
            <a:pPr lvl="2" indent="-171450">
              <a:buFont typeface="Wingdings"/>
              <a:buChar char="§"/>
            </a:pPr>
            <a:r>
              <a:rPr lang="en-CA">
                <a:ea typeface="Calibri"/>
                <a:cs typeface="Calibri"/>
              </a:rPr>
              <a:t>Transport Layer Security (TLS) Protocol</a:t>
            </a:r>
          </a:p>
          <a:p>
            <a:pPr lvl="2" indent="-171450">
              <a:buFont typeface="Wingdings"/>
              <a:buChar char="§"/>
            </a:pPr>
            <a:r>
              <a:rPr lang="en-CA">
                <a:ea typeface="Calibri"/>
                <a:cs typeface="Calibri"/>
              </a:rPr>
              <a:t>Secure Socket Layer (SSL) Protocol</a:t>
            </a:r>
          </a:p>
          <a:p>
            <a:pPr lvl="2" indent="-171450">
              <a:buFont typeface="Wingdings"/>
              <a:buChar char="§"/>
            </a:pPr>
            <a:r>
              <a:rPr lang="en-CA">
                <a:ea typeface="Calibri"/>
                <a:cs typeface="Calibri"/>
              </a:rPr>
              <a:t>Appropriate auditable access privileges</a:t>
            </a:r>
          </a:p>
          <a:p>
            <a:pPr lvl="2" indent="-171450">
              <a:buFont typeface="Wingdings"/>
              <a:buChar char="§"/>
            </a:pPr>
            <a:r>
              <a:rPr lang="en-CA">
                <a:ea typeface="Calibri"/>
                <a:cs typeface="Calibri"/>
              </a:rPr>
              <a:t>Firewall router rules </a:t>
            </a:r>
          </a:p>
          <a:p>
            <a:pPr marL="171450" indent="-171450">
              <a:buFont typeface="Calibri"/>
              <a:buChar char="-"/>
            </a:pPr>
            <a:r>
              <a:rPr lang="en-CA" b="1">
                <a:ea typeface="Calibri"/>
                <a:cs typeface="Calibri"/>
              </a:rPr>
              <a:t>Data Security</a:t>
            </a:r>
          </a:p>
          <a:p>
            <a:pPr lvl="1" indent="-171450">
              <a:buFont typeface="Courier New"/>
              <a:buChar char="o"/>
            </a:pPr>
            <a:r>
              <a:rPr lang="en-CA">
                <a:ea typeface="Calibri"/>
                <a:cs typeface="Calibri"/>
              </a:rPr>
              <a:t>Some institutes prefer storing important data onsite in local repos</a:t>
            </a:r>
          </a:p>
          <a:p>
            <a:pPr lvl="1" indent="-171450">
              <a:buFont typeface="Courier New"/>
              <a:buChar char="o"/>
            </a:pPr>
            <a:r>
              <a:rPr lang="en-CA">
                <a:ea typeface="Calibri"/>
                <a:cs typeface="Calibri"/>
              </a:rPr>
              <a:t>Cloud data states with security concerns</a:t>
            </a:r>
          </a:p>
          <a:p>
            <a:pPr lvl="2" indent="-171450">
              <a:buFont typeface="Wingdings"/>
              <a:buChar char="§"/>
            </a:pPr>
            <a:r>
              <a:rPr lang="en-CA">
                <a:ea typeface="Calibri"/>
                <a:cs typeface="Calibri"/>
              </a:rPr>
              <a:t>Data-at-Rest</a:t>
            </a:r>
          </a:p>
          <a:p>
            <a:pPr lvl="3" indent="-171450">
              <a:buFont typeface="Calibri"/>
              <a:buChar char="-"/>
            </a:pPr>
            <a:r>
              <a:rPr lang="en-CA">
                <a:ea typeface="Calibri"/>
                <a:cs typeface="Calibri"/>
              </a:rPr>
              <a:t>Data in the cloud (ensure it hasn't been altered by unauthorized users)</a:t>
            </a:r>
          </a:p>
          <a:p>
            <a:pPr lvl="2" indent="-171450">
              <a:buFont typeface="Wingdings"/>
              <a:buChar char="§"/>
            </a:pPr>
            <a:r>
              <a:rPr lang="en-CA">
                <a:ea typeface="Calibri"/>
                <a:cs typeface="Calibri"/>
              </a:rPr>
              <a:t>Data-in-Transit</a:t>
            </a:r>
          </a:p>
          <a:p>
            <a:pPr lvl="3" indent="-171450">
              <a:buFont typeface="Calibri"/>
              <a:buChar char="-"/>
            </a:pPr>
            <a:r>
              <a:rPr lang="en-CA">
                <a:ea typeface="Calibri"/>
                <a:cs typeface="Calibri"/>
              </a:rPr>
              <a:t>Data could be lost or leaked during transit</a:t>
            </a:r>
          </a:p>
          <a:p>
            <a:pPr lvl="3" indent="-171450">
              <a:buFont typeface="Calibri"/>
              <a:buChar char="-"/>
            </a:pPr>
            <a:r>
              <a:rPr lang="en-CA">
                <a:ea typeface="Calibri"/>
                <a:cs typeface="Calibri"/>
              </a:rPr>
              <a:t>Inadequate encryption techniques and weak keys are a risk with this</a:t>
            </a:r>
          </a:p>
          <a:p>
            <a:pPr marL="171450" indent="-171450">
              <a:buFont typeface="Calibri"/>
              <a:buChar char="-"/>
            </a:pPr>
            <a:r>
              <a:rPr lang="en-CA" b="1">
                <a:ea typeface="Calibri"/>
                <a:cs typeface="Calibri"/>
              </a:rPr>
              <a:t>Cloud Infrastructure</a:t>
            </a:r>
          </a:p>
          <a:p>
            <a:pPr lvl="1" indent="-171450">
              <a:buFont typeface="Courier New"/>
              <a:buChar char="o"/>
            </a:pPr>
            <a:r>
              <a:rPr lang="en-CA">
                <a:ea typeface="Calibri"/>
                <a:cs typeface="Calibri"/>
              </a:rPr>
              <a:t>Shared environment of hardware amongst different cloud users could pose security issues</a:t>
            </a:r>
          </a:p>
          <a:p>
            <a:pPr lvl="1" indent="-171450">
              <a:buFont typeface="Courier New"/>
              <a:buChar char="o"/>
            </a:pPr>
            <a:r>
              <a:rPr lang="en-CA">
                <a:ea typeface="Calibri"/>
                <a:cs typeface="Calibri"/>
              </a:rPr>
              <a:t>VM protection is a security concern b/c several VMs share the hardware, making it hard to place hardware protection devices like firewalls b/w them</a:t>
            </a:r>
          </a:p>
          <a:p>
            <a:pPr lvl="1" indent="-171450">
              <a:buFont typeface="Courier New"/>
              <a:buChar char="o"/>
            </a:pPr>
            <a:r>
              <a:rPr lang="en-CA">
                <a:ea typeface="Calibri"/>
                <a:cs typeface="Calibri"/>
              </a:rPr>
              <a:t>Hard to track attacks from user perspective as VMs are created/deleted/migrated constantly, this makes it hard to track traffic and establish is an attack is happening </a:t>
            </a:r>
            <a:endParaRPr lang="en-CA"/>
          </a:p>
          <a:p>
            <a:pPr lvl="1" indent="-171450">
              <a:buFont typeface="Courier New"/>
              <a:buChar char="o"/>
            </a:pPr>
            <a:r>
              <a:rPr lang="en-CA">
                <a:ea typeface="Calibri"/>
                <a:cs typeface="Calibri"/>
              </a:rPr>
              <a:t>Common attacks:</a:t>
            </a:r>
          </a:p>
          <a:p>
            <a:pPr lvl="2" indent="-171450">
              <a:buFont typeface="Wingdings"/>
              <a:buChar char="§"/>
            </a:pPr>
            <a:r>
              <a:rPr lang="en-CA">
                <a:ea typeface="Calibri"/>
                <a:cs typeface="Calibri"/>
              </a:rPr>
              <a:t>VM Rollback Attacks</a:t>
            </a:r>
          </a:p>
          <a:p>
            <a:pPr lvl="2" indent="-171450">
              <a:buFont typeface="Wingdings"/>
              <a:buChar char="§"/>
            </a:pPr>
            <a:r>
              <a:rPr lang="en-CA">
                <a:ea typeface="Calibri"/>
                <a:cs typeface="Calibri"/>
              </a:rPr>
              <a:t>Botnets</a:t>
            </a:r>
          </a:p>
          <a:p>
            <a:pPr lvl="2" indent="-171450">
              <a:buFont typeface="Wingdings"/>
              <a:buChar char="§"/>
            </a:pPr>
            <a:r>
              <a:rPr lang="en-CA">
                <a:ea typeface="Calibri"/>
                <a:cs typeface="Calibri"/>
              </a:rPr>
              <a:t>Phishing</a:t>
            </a:r>
          </a:p>
          <a:p>
            <a:pPr lvl="2" indent="-171450">
              <a:buFont typeface="Wingdings"/>
              <a:buChar char="§"/>
            </a:pPr>
            <a:r>
              <a:rPr lang="en-CA">
                <a:ea typeface="Calibri"/>
                <a:cs typeface="Calibri"/>
              </a:rPr>
              <a:t>Cross-VM Side Channels</a:t>
            </a:r>
          </a:p>
          <a:p>
            <a:pPr lvl="2" indent="-171450">
              <a:buFont typeface="Wingdings"/>
              <a:buChar char="§"/>
            </a:pPr>
            <a:r>
              <a:rPr lang="en-CA">
                <a:ea typeface="Calibri"/>
                <a:cs typeface="Calibri"/>
              </a:rPr>
              <a:t>Malware Injection</a:t>
            </a:r>
          </a:p>
          <a:p>
            <a:pPr lvl="2" indent="-171450">
              <a:buFont typeface="Wingdings"/>
              <a:buChar char="§"/>
            </a:pPr>
            <a:r>
              <a:rPr lang="en-CA">
                <a:ea typeface="Calibri"/>
                <a:cs typeface="Calibri"/>
              </a:rPr>
              <a:t>DoS</a:t>
            </a:r>
          </a:p>
          <a:p>
            <a:pPr lvl="2" indent="-171450">
              <a:buFont typeface="Wingdings"/>
              <a:buChar char="§"/>
            </a:pPr>
            <a:r>
              <a:rPr lang="en-CA">
                <a:ea typeface="Calibri"/>
                <a:cs typeface="Calibri"/>
              </a:rPr>
              <a:t>Theft-of-Service</a:t>
            </a:r>
          </a:p>
          <a:p>
            <a:pPr lvl="1" indent="-171450">
              <a:buFont typeface="Courier New"/>
              <a:buChar char="o"/>
            </a:pPr>
            <a:endParaRPr lang="en-CA">
              <a:ea typeface="Calibri"/>
              <a:cs typeface="Calibri"/>
            </a:endParaRPr>
          </a:p>
          <a:p>
            <a:pPr lvl="1" indent="-171450">
              <a:buFont typeface="Courier New"/>
              <a:buChar char="o"/>
            </a:pPr>
            <a:endParaRPr lang="en-CA">
              <a:ea typeface="Calibri"/>
              <a:cs typeface="Calibri"/>
            </a:endParaRPr>
          </a:p>
          <a:p>
            <a:pPr marL="285750" lvl="1"/>
            <a:endParaRPr lang="en-CA">
              <a:ea typeface="Calibri"/>
              <a:cs typeface="Calibri"/>
            </a:endParaRPr>
          </a:p>
          <a:p>
            <a:pPr marL="171450" indent="-171450">
              <a:buFont typeface="Calibri"/>
              <a:buChar char="-"/>
            </a:pPr>
            <a:endParaRPr lang="en-CA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CF5C2-18F3-1CE1-04EB-7A0452C50C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5647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4534C-8D36-C652-9462-C39A31B66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0E1EE2-5CC7-02F5-3C95-17A4A6BD99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30ADC4-BBAD-D535-C240-BD0A9733E5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9A0E1-3887-77F2-8BF8-6A1C64F2F8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9018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85A0B-FA35-0908-B0CA-53FB8A32B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53E4BE-A803-D4EB-1EDC-CFA1CEBCA3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2CD93E-DD3E-EE9A-7735-EB21DE8AE5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ea typeface="Calibri" panose="020F0502020204030204"/>
                <a:cs typeface="Calibri" panose="020F0502020204030204"/>
              </a:rPr>
              <a:t>Gamification elements:</a:t>
            </a:r>
          </a:p>
          <a:p>
            <a:pPr marL="171450" indent="-171450">
              <a:buFont typeface="Calibri"/>
              <a:buChar char="-"/>
            </a:pPr>
            <a:r>
              <a:rPr lang="en-CA" dirty="0">
                <a:ea typeface="Calibri" panose="020F0502020204030204"/>
                <a:cs typeface="Calibri" panose="020F0502020204030204"/>
              </a:rPr>
              <a:t>Principles of gamification design</a:t>
            </a:r>
          </a:p>
          <a:p>
            <a:pPr marL="628650" lvl="1" indent="-171450">
              <a:buFont typeface="Courier New"/>
              <a:buChar char="o"/>
            </a:pPr>
            <a:r>
              <a:rPr lang="en-CA" dirty="0">
                <a:ea typeface="Calibri" panose="020F0502020204030204"/>
                <a:cs typeface="Calibri" panose="020F0502020204030204"/>
              </a:rPr>
              <a:t>Goals and challenges</a:t>
            </a:r>
          </a:p>
          <a:p>
            <a:pPr marL="628650" lvl="1" indent="-171450">
              <a:buFont typeface="Courier New"/>
              <a:buChar char="o"/>
            </a:pPr>
            <a:r>
              <a:rPr lang="en-CA" dirty="0">
                <a:ea typeface="Calibri" panose="020F0502020204030204"/>
                <a:cs typeface="Calibri" panose="020F0502020204030204"/>
              </a:rPr>
              <a:t>Customization</a:t>
            </a:r>
          </a:p>
          <a:p>
            <a:pPr marL="628650" lvl="1" indent="-171450">
              <a:buFont typeface="Courier New"/>
              <a:buChar char="o"/>
            </a:pPr>
            <a:r>
              <a:rPr lang="en-CA" dirty="0">
                <a:ea typeface="Calibri" panose="020F0502020204030204"/>
                <a:cs typeface="Calibri" panose="020F0502020204030204"/>
              </a:rPr>
              <a:t>Progress monitoring and visible status</a:t>
            </a:r>
          </a:p>
          <a:p>
            <a:pPr marL="628650" lvl="1" indent="-171450">
              <a:buFont typeface="Courier New"/>
              <a:buChar char="o"/>
            </a:pPr>
            <a:r>
              <a:rPr lang="en-CA" dirty="0">
                <a:ea typeface="Calibri" panose="020F0502020204030204"/>
                <a:cs typeface="Calibri" panose="020F0502020204030204"/>
              </a:rPr>
              <a:t>Feedback</a:t>
            </a:r>
          </a:p>
          <a:p>
            <a:pPr marL="628650" lvl="1" indent="-171450">
              <a:buFont typeface="Courier New"/>
              <a:buChar char="o"/>
            </a:pPr>
            <a:r>
              <a:rPr lang="en-CA" dirty="0">
                <a:ea typeface="Calibri" panose="020F0502020204030204"/>
                <a:cs typeface="Calibri" panose="020F0502020204030204"/>
              </a:rPr>
              <a:t>Competition and social aspects</a:t>
            </a:r>
          </a:p>
          <a:p>
            <a:pPr marL="628650" lvl="1" indent="-171450">
              <a:buFont typeface="Courier New"/>
              <a:buChar char="o"/>
            </a:pPr>
            <a:r>
              <a:rPr lang="en-CA" dirty="0">
                <a:ea typeface="Calibri" panose="020F0502020204030204"/>
                <a:cs typeface="Calibri" panose="020F0502020204030204"/>
              </a:rPr>
              <a:t>Content unlocking</a:t>
            </a:r>
          </a:p>
          <a:p>
            <a:pPr marL="628650" lvl="1" indent="-171450">
              <a:buFont typeface="Courier New"/>
              <a:buChar char="o"/>
            </a:pPr>
            <a:r>
              <a:rPr lang="en-CA" dirty="0">
                <a:ea typeface="Calibri" panose="020F0502020204030204"/>
                <a:cs typeface="Calibri" panose="020F0502020204030204"/>
              </a:rPr>
              <a:t>Storytelling</a:t>
            </a:r>
          </a:p>
          <a:p>
            <a:pPr marL="628650" lvl="1" indent="-171450">
              <a:buFont typeface="Courier New"/>
              <a:buChar char="o"/>
            </a:pPr>
            <a:r>
              <a:rPr lang="en-CA" dirty="0">
                <a:ea typeface="Calibri" panose="020F0502020204030204"/>
                <a:cs typeface="Calibri" panose="020F0502020204030204"/>
              </a:rPr>
              <a:t>Freedom of choice and failure</a:t>
            </a:r>
          </a:p>
          <a:p>
            <a:pPr marL="171450" indent="-171450">
              <a:buFont typeface="Calibri"/>
              <a:buChar char="-"/>
            </a:pPr>
            <a:r>
              <a:rPr lang="en-CA" dirty="0">
                <a:ea typeface="Calibri" panose="020F0502020204030204"/>
                <a:cs typeface="Calibri" panose="020F0502020204030204"/>
              </a:rPr>
              <a:t>Game mechanics</a:t>
            </a:r>
          </a:p>
          <a:p>
            <a:pPr marL="628650" lvl="1" indent="-171450">
              <a:buFont typeface="Courier New"/>
              <a:buChar char="o"/>
            </a:pPr>
            <a:r>
              <a:rPr lang="en-CA" dirty="0">
                <a:ea typeface="Calibri" panose="020F0502020204030204"/>
                <a:cs typeface="Calibri" panose="020F0502020204030204"/>
              </a:rPr>
              <a:t>Points</a:t>
            </a:r>
          </a:p>
          <a:p>
            <a:pPr marL="628650" lvl="1" indent="-171450">
              <a:buFont typeface="Courier New"/>
              <a:buChar char="o"/>
            </a:pPr>
            <a:r>
              <a:rPr lang="en-CA" dirty="0">
                <a:ea typeface="Calibri" panose="020F0502020204030204"/>
                <a:cs typeface="Calibri" panose="020F0502020204030204"/>
              </a:rPr>
              <a:t>Badges</a:t>
            </a:r>
          </a:p>
          <a:p>
            <a:pPr marL="628650" lvl="1" indent="-171450">
              <a:buFont typeface="Courier New"/>
              <a:buChar char="o"/>
            </a:pPr>
            <a:r>
              <a:rPr lang="en-CA" dirty="0">
                <a:ea typeface="Calibri" panose="020F0502020204030204"/>
                <a:cs typeface="Calibri" panose="020F0502020204030204"/>
              </a:rPr>
              <a:t>Levels</a:t>
            </a:r>
          </a:p>
          <a:p>
            <a:pPr marL="628650" lvl="1" indent="-171450">
              <a:buFont typeface="Courier New"/>
              <a:buChar char="o"/>
            </a:pPr>
            <a:r>
              <a:rPr lang="en-CA" dirty="0">
                <a:ea typeface="Calibri" panose="020F0502020204030204"/>
                <a:cs typeface="Calibri" panose="020F0502020204030204"/>
              </a:rPr>
              <a:t>Flowcharts</a:t>
            </a:r>
          </a:p>
          <a:p>
            <a:pPr marL="628650" lvl="1" indent="-171450">
              <a:buFont typeface="Courier New"/>
              <a:buChar char="o"/>
            </a:pPr>
            <a:r>
              <a:rPr lang="en-CA" dirty="0">
                <a:ea typeface="Calibri" panose="020F0502020204030204"/>
                <a:cs typeface="Calibri" panose="020F0502020204030204"/>
              </a:rPr>
              <a:t>Leaderboards</a:t>
            </a:r>
          </a:p>
          <a:p>
            <a:pPr marL="628650" lvl="1" indent="-171450">
              <a:buFont typeface="Courier New"/>
              <a:buChar char="o"/>
            </a:pPr>
            <a:r>
              <a:rPr lang="en-CA" dirty="0">
                <a:ea typeface="Calibri" panose="020F0502020204030204"/>
                <a:cs typeface="Calibri" panose="020F0502020204030204"/>
              </a:rPr>
              <a:t>Virtual currencies</a:t>
            </a:r>
          </a:p>
          <a:p>
            <a:pPr marL="628650" lvl="1" indent="-171450">
              <a:buFont typeface="Courier New"/>
              <a:buChar char="o"/>
            </a:pPr>
            <a:r>
              <a:rPr lang="en-CA" dirty="0">
                <a:ea typeface="Calibri" panose="020F0502020204030204"/>
                <a:cs typeface="Calibri" panose="020F0502020204030204"/>
              </a:rPr>
              <a:t>Avatars</a:t>
            </a:r>
          </a:p>
          <a:p>
            <a:pPr marL="628650" lvl="1" indent="-171450">
              <a:buFont typeface="Courier New"/>
              <a:buChar char="o"/>
            </a:pPr>
            <a:endParaRPr lang="en-CA" dirty="0">
              <a:ea typeface="Calibri" panose="020F0502020204030204"/>
              <a:cs typeface="Calibri" panose="020F0502020204030204"/>
            </a:endParaRPr>
          </a:p>
          <a:p>
            <a:r>
              <a:rPr lang="en-CA" dirty="0">
                <a:ea typeface="Calibri" panose="020F0502020204030204"/>
                <a:cs typeface="Calibri" panose="020F0502020204030204"/>
              </a:rPr>
              <a:t>General applications</a:t>
            </a:r>
          </a:p>
          <a:p>
            <a:pPr marL="171450" indent="-171450">
              <a:buFont typeface="Calibri"/>
              <a:buChar char="-"/>
            </a:pPr>
            <a:r>
              <a:rPr lang="en-CA" dirty="0">
                <a:ea typeface="Calibri" panose="020F0502020204030204"/>
                <a:cs typeface="Calibri" panose="020F0502020204030204"/>
              </a:rPr>
              <a:t>7 primary goals of gamification</a:t>
            </a:r>
          </a:p>
          <a:p>
            <a:pPr marL="628650" lvl="1" indent="-171450">
              <a:buFont typeface="Courier New"/>
              <a:buChar char="o"/>
            </a:pPr>
            <a:r>
              <a:rPr lang="en-CA" dirty="0">
                <a:ea typeface="Calibri" panose="020F0502020204030204"/>
                <a:cs typeface="Calibri" panose="020F0502020204030204"/>
              </a:rPr>
              <a:t>Mastering skills, enhancing competencies</a:t>
            </a:r>
          </a:p>
          <a:p>
            <a:pPr marL="628650" lvl="1" indent="-171450">
              <a:buFont typeface="Courier New"/>
              <a:buChar char="o"/>
            </a:pPr>
            <a:r>
              <a:rPr lang="en-CA" dirty="0">
                <a:ea typeface="Calibri" panose="020F0502020204030204"/>
                <a:cs typeface="Calibri" panose="020F0502020204030204"/>
              </a:rPr>
              <a:t>Value add challenges </a:t>
            </a:r>
          </a:p>
          <a:p>
            <a:pPr marL="628650" lvl="1" indent="-171450">
              <a:buFont typeface="Courier New"/>
              <a:buChar char="o"/>
            </a:pPr>
            <a:r>
              <a:rPr lang="en-CA" dirty="0">
                <a:ea typeface="Calibri" panose="020F0502020204030204"/>
                <a:cs typeface="Calibri" panose="020F0502020204030204"/>
              </a:rPr>
              <a:t>Simpler/more engaging learning process</a:t>
            </a:r>
          </a:p>
          <a:p>
            <a:pPr marL="628650" lvl="1" indent="-171450">
              <a:buFont typeface="Courier New"/>
              <a:buChar char="o"/>
            </a:pPr>
            <a:r>
              <a:rPr lang="en-CA" dirty="0">
                <a:ea typeface="Calibri" panose="020F0502020204030204"/>
                <a:cs typeface="Calibri" panose="020F0502020204030204"/>
              </a:rPr>
              <a:t>Improving learning and maximizing knowledge acquisition</a:t>
            </a:r>
          </a:p>
          <a:p>
            <a:pPr marL="628650" lvl="1" indent="-171450">
              <a:buFont typeface="Courier New"/>
              <a:buChar char="o"/>
            </a:pPr>
            <a:r>
              <a:rPr lang="en-CA" dirty="0">
                <a:ea typeface="Calibri" panose="020F0502020204030204"/>
                <a:cs typeface="Calibri" panose="020F0502020204030204"/>
              </a:rPr>
              <a:t>Behavioural changes through rewards and punishments</a:t>
            </a:r>
          </a:p>
          <a:p>
            <a:pPr marL="628650" lvl="1" indent="-171450">
              <a:buFont typeface="Courier New"/>
              <a:buChar char="o"/>
            </a:pPr>
            <a:r>
              <a:rPr lang="en-CA" dirty="0">
                <a:ea typeface="Calibri" panose="020F0502020204030204"/>
                <a:cs typeface="Calibri" panose="020F0502020204030204"/>
              </a:rPr>
              <a:t>Socialization through group learning</a:t>
            </a:r>
          </a:p>
          <a:p>
            <a:pPr marL="628650" lvl="1" indent="-171450">
              <a:buFont typeface="Courier New"/>
              <a:buChar char="o"/>
            </a:pPr>
            <a:r>
              <a:rPr lang="en-CA" dirty="0">
                <a:ea typeface="Calibri" panose="020F0502020204030204"/>
                <a:cs typeface="Calibri" panose="020F0502020204030204"/>
              </a:rPr>
              <a:t>Gamification as a means to guide motivation and coping with learning disabilities </a:t>
            </a:r>
          </a:p>
          <a:p>
            <a:pPr marL="628650" lvl="1" indent="-171450">
              <a:buFont typeface="Courier New"/>
              <a:buChar char="o"/>
            </a:pPr>
            <a:endParaRPr lang="en-CA" dirty="0">
              <a:ea typeface="Calibri" panose="020F0502020204030204"/>
              <a:cs typeface="Calibri" panose="020F0502020204030204"/>
            </a:endParaRPr>
          </a:p>
          <a:p>
            <a:r>
              <a:rPr lang="en-CA" dirty="0">
                <a:ea typeface="Calibri" panose="020F0502020204030204"/>
                <a:cs typeface="Calibri" panose="020F0502020204030204"/>
              </a:rPr>
              <a:t>Examples (total of 11 examples, a number of them weak)</a:t>
            </a:r>
          </a:p>
          <a:p>
            <a:pPr marL="171450" indent="-171450">
              <a:buFont typeface="Calibri"/>
              <a:buChar char="-"/>
            </a:pPr>
            <a:r>
              <a:rPr lang="en-CA" b="1" err="1">
                <a:ea typeface="Calibri" panose="020F0502020204030204"/>
                <a:cs typeface="Calibri" panose="020F0502020204030204"/>
              </a:rPr>
              <a:t>Classcraft</a:t>
            </a:r>
            <a:endParaRPr lang="en-CA" b="1">
              <a:ea typeface="Calibri" panose="020F0502020204030204"/>
              <a:cs typeface="Calibri" panose="020F0502020204030204"/>
            </a:endParaRPr>
          </a:p>
          <a:p>
            <a:pPr marL="628650" lvl="1" indent="-171450">
              <a:buFont typeface="Courier New"/>
              <a:buChar char="o"/>
            </a:pPr>
            <a:r>
              <a:rPr lang="en-CA" dirty="0">
                <a:ea typeface="Calibri" panose="020F0502020204030204"/>
                <a:cs typeface="Calibri" panose="020F0502020204030204"/>
              </a:rPr>
              <a:t>Inspired by RPG games</a:t>
            </a:r>
          </a:p>
          <a:p>
            <a:pPr marL="628650" lvl="1" indent="-171450">
              <a:buFont typeface="Courier New"/>
              <a:buChar char="o"/>
            </a:pPr>
            <a:r>
              <a:rPr lang="en-CA" dirty="0">
                <a:ea typeface="Calibri" panose="020F0502020204030204"/>
                <a:cs typeface="Calibri" panose="020F0502020204030204"/>
              </a:rPr>
              <a:t>Available as a web and mobile app</a:t>
            </a:r>
          </a:p>
          <a:p>
            <a:pPr marL="628650" lvl="1" indent="-171450">
              <a:buFont typeface="Courier New"/>
              <a:buChar char="o"/>
            </a:pPr>
            <a:r>
              <a:rPr lang="en-CA" dirty="0">
                <a:ea typeface="Calibri" panose="020F0502020204030204"/>
                <a:cs typeface="Calibri" panose="020F0502020204030204"/>
              </a:rPr>
              <a:t>Allows management and collaboration among students</a:t>
            </a:r>
          </a:p>
          <a:p>
            <a:pPr marL="628650" lvl="1" indent="-171450">
              <a:buFont typeface="Courier New"/>
              <a:buChar char="o"/>
            </a:pPr>
            <a:r>
              <a:rPr lang="en-CA" dirty="0">
                <a:ea typeface="Calibri" panose="020F0502020204030204"/>
                <a:cs typeface="Calibri" panose="020F0502020204030204"/>
              </a:rPr>
              <a:t>Used at all levels of education around the world</a:t>
            </a:r>
          </a:p>
          <a:p>
            <a:pPr marL="628650" lvl="1" indent="-171450">
              <a:buFont typeface="Courier New"/>
              <a:buChar char="o"/>
            </a:pPr>
            <a:r>
              <a:rPr lang="en-CA" dirty="0">
                <a:ea typeface="Calibri" panose="020F0502020204030204"/>
                <a:cs typeface="Calibri" panose="020F0502020204030204"/>
              </a:rPr>
              <a:t>Includes</a:t>
            </a:r>
          </a:p>
          <a:p>
            <a:pPr lvl="2" indent="-171450">
              <a:buFont typeface="Wingdings"/>
              <a:buChar char="§"/>
            </a:pPr>
            <a:r>
              <a:rPr lang="en-CA" dirty="0">
                <a:ea typeface="Calibri" panose="020F0502020204030204"/>
                <a:cs typeface="Calibri" panose="020F0502020204030204"/>
              </a:rPr>
              <a:t>Player role selection</a:t>
            </a:r>
          </a:p>
          <a:p>
            <a:pPr lvl="2" indent="-171450">
              <a:buFont typeface="Wingdings"/>
              <a:buChar char="§"/>
            </a:pPr>
            <a:r>
              <a:rPr lang="en-CA" dirty="0">
                <a:ea typeface="Calibri" panose="020F0502020204030204"/>
                <a:cs typeface="Calibri" panose="020F0502020204030204"/>
              </a:rPr>
              <a:t>Avatars</a:t>
            </a:r>
          </a:p>
          <a:p>
            <a:pPr lvl="2" indent="-171450">
              <a:buFont typeface="Wingdings"/>
              <a:buChar char="§"/>
            </a:pPr>
            <a:r>
              <a:rPr lang="en-CA" dirty="0">
                <a:ea typeface="Calibri" panose="020F0502020204030204"/>
                <a:cs typeface="Calibri" panose="020F0502020204030204"/>
              </a:rPr>
              <a:t>Health and action points</a:t>
            </a:r>
          </a:p>
          <a:p>
            <a:pPr lvl="2" indent="-171450">
              <a:buFont typeface="Wingdings"/>
              <a:buChar char="§"/>
            </a:pPr>
            <a:r>
              <a:rPr lang="en-CA" dirty="0">
                <a:ea typeface="Calibri" panose="020F0502020204030204"/>
                <a:cs typeface="Calibri" panose="020F0502020204030204"/>
              </a:rPr>
              <a:t>Random events</a:t>
            </a:r>
          </a:p>
          <a:p>
            <a:pPr marL="628650" lvl="1" indent="-171450">
              <a:buFont typeface="Courier New"/>
              <a:buChar char="o"/>
            </a:pPr>
            <a:r>
              <a:rPr lang="en-CA" dirty="0">
                <a:ea typeface="Calibri" panose="020F0502020204030204"/>
                <a:cs typeface="Calibri" panose="020F0502020204030204"/>
              </a:rPr>
              <a:t>Students progress through levels by solving quests (answering questions) and gaining powers (skip a question, phone a friend)</a:t>
            </a:r>
          </a:p>
          <a:p>
            <a:pPr marL="628650" lvl="1" indent="-171450">
              <a:buFont typeface="Courier New"/>
              <a:buChar char="o"/>
            </a:pPr>
            <a:r>
              <a:rPr lang="en-CA" dirty="0">
                <a:ea typeface="Calibri" panose="020F0502020204030204"/>
                <a:cs typeface="Calibri" panose="020F0502020204030204"/>
              </a:rPr>
              <a:t>There's an analytical backend component that allows teachers to observe and analyse student behaviour/progression</a:t>
            </a:r>
          </a:p>
          <a:p>
            <a:pPr lvl="2" indent="-171450">
              <a:buFont typeface="Wingdings"/>
              <a:buChar char="§"/>
            </a:pPr>
            <a:endParaRPr lang="en-CA" dirty="0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Calibri"/>
              <a:buChar char="-"/>
            </a:pPr>
            <a:r>
              <a:rPr lang="en-CA" b="1" err="1">
                <a:ea typeface="Calibri" panose="020F0502020204030204"/>
                <a:cs typeface="Calibri" panose="020F0502020204030204"/>
              </a:rPr>
              <a:t>CodeCombat</a:t>
            </a:r>
            <a:endParaRPr lang="en-CA" b="1">
              <a:ea typeface="Calibri" panose="020F0502020204030204"/>
              <a:cs typeface="Calibri" panose="020F0502020204030204"/>
            </a:endParaRPr>
          </a:p>
          <a:p>
            <a:pPr marL="628650" lvl="1" indent="-171450">
              <a:buFont typeface="Courier New"/>
              <a:buChar char="o"/>
            </a:pPr>
            <a:r>
              <a:rPr lang="en-CA" dirty="0">
                <a:ea typeface="Calibri" panose="020F0502020204030204"/>
                <a:cs typeface="Calibri" panose="020F0502020204030204"/>
              </a:rPr>
              <a:t>Web app that allows you to learn coding by doing within an RPG environment</a:t>
            </a:r>
          </a:p>
          <a:p>
            <a:pPr marL="628650" lvl="1" indent="-171450">
              <a:buFont typeface="Courier New"/>
              <a:buChar char="o"/>
            </a:pPr>
            <a:r>
              <a:rPr lang="en-CA" dirty="0">
                <a:ea typeface="Calibri" panose="020F0502020204030204"/>
                <a:cs typeface="Calibri" panose="020F0502020204030204"/>
              </a:rPr>
              <a:t>Players select a character, and must write code to perform tasks and accomplish goals </a:t>
            </a:r>
          </a:p>
          <a:p>
            <a:pPr marL="628650" lvl="1" indent="-171450">
              <a:buFont typeface="Courier New"/>
              <a:buChar char="o"/>
            </a:pPr>
            <a:r>
              <a:rPr lang="en-CA" dirty="0">
                <a:ea typeface="Calibri" panose="020F0502020204030204"/>
                <a:cs typeface="Calibri" panose="020F0502020204030204"/>
              </a:rPr>
              <a:t>Includes</a:t>
            </a:r>
          </a:p>
          <a:p>
            <a:pPr lvl="2" indent="-171450">
              <a:buFont typeface="Wingdings"/>
              <a:buChar char="§"/>
            </a:pPr>
            <a:r>
              <a:rPr lang="en-CA" dirty="0">
                <a:ea typeface="Calibri" panose="020F0502020204030204"/>
                <a:cs typeface="Calibri" panose="020F0502020204030204"/>
              </a:rPr>
              <a:t>Progress tracking</a:t>
            </a:r>
          </a:p>
          <a:p>
            <a:pPr lvl="2" indent="-171450">
              <a:buFont typeface="Wingdings"/>
              <a:buChar char="§"/>
            </a:pPr>
            <a:r>
              <a:rPr lang="en-CA" dirty="0">
                <a:ea typeface="Calibri" panose="020F0502020204030204"/>
                <a:cs typeface="Calibri" panose="020F0502020204030204"/>
              </a:rPr>
              <a:t>Damage and health levels</a:t>
            </a:r>
          </a:p>
          <a:p>
            <a:pPr lvl="2" indent="-171450">
              <a:buFont typeface="Wingdings"/>
              <a:buChar char="§"/>
            </a:pPr>
            <a:r>
              <a:rPr lang="en-CA" dirty="0">
                <a:ea typeface="Calibri" panose="020F0502020204030204"/>
                <a:cs typeface="Calibri" panose="020F0502020204030204"/>
              </a:rPr>
              <a:t>Speed and weapons</a:t>
            </a:r>
          </a:p>
          <a:p>
            <a:pPr lvl="2" indent="-171450">
              <a:buFont typeface="Wingdings"/>
              <a:buChar char="§"/>
            </a:pPr>
            <a:r>
              <a:rPr lang="en-CA" dirty="0">
                <a:ea typeface="Calibri" panose="020F0502020204030204"/>
                <a:cs typeface="Calibri" panose="020F0502020204030204"/>
              </a:rPr>
              <a:t>Clan formation</a:t>
            </a:r>
          </a:p>
          <a:p>
            <a:pPr lvl="2" indent="-171450">
              <a:buFont typeface="Wingdings"/>
              <a:buChar char="§"/>
            </a:pPr>
            <a:r>
              <a:rPr lang="en-CA" dirty="0">
                <a:ea typeface="Calibri" panose="020F0502020204030204"/>
                <a:cs typeface="Calibri" panose="020F0502020204030204"/>
              </a:rPr>
              <a:t>Content unlocking</a:t>
            </a:r>
          </a:p>
          <a:p>
            <a:pPr lvl="2" indent="-171450">
              <a:buFont typeface="Wingdings"/>
              <a:buChar char="§"/>
            </a:pPr>
            <a:r>
              <a:rPr lang="en-CA" dirty="0">
                <a:ea typeface="Calibri" panose="020F0502020204030204"/>
                <a:cs typeface="Calibri" panose="020F0502020204030204"/>
              </a:rPr>
              <a:t>Missions</a:t>
            </a:r>
          </a:p>
          <a:p>
            <a:pPr lvl="2" indent="-171450">
              <a:buFont typeface="Wingdings"/>
              <a:buChar char="§"/>
            </a:pPr>
            <a:r>
              <a:rPr lang="en-CA" dirty="0">
                <a:ea typeface="Calibri" panose="020F0502020204030204"/>
                <a:cs typeface="Calibri" panose="020F0502020204030204"/>
              </a:rPr>
              <a:t>Rewards</a:t>
            </a:r>
          </a:p>
          <a:p>
            <a:pPr lvl="2" indent="-171450">
              <a:buFont typeface="Wingdings"/>
              <a:buChar char="§"/>
            </a:pPr>
            <a:r>
              <a:rPr lang="en-CA" dirty="0">
                <a:ea typeface="Calibri" panose="020F0502020204030204"/>
                <a:cs typeface="Calibri" panose="020F0502020204030204"/>
              </a:rPr>
              <a:t>Virtual currencies </a:t>
            </a:r>
          </a:p>
          <a:p>
            <a:pPr lvl="2" indent="-171450">
              <a:buFont typeface="Wingdings"/>
              <a:buChar char="§"/>
            </a:pPr>
            <a:endParaRPr lang="en-CA" dirty="0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Calibri,Sans-Serif"/>
              <a:buChar char="-"/>
            </a:pPr>
            <a:r>
              <a:rPr lang="en-CA" b="1" dirty="0"/>
              <a:t>Brighton University's "Who is herring Hale?"</a:t>
            </a:r>
            <a:endParaRPr lang="en-CA" b="1" dirty="0">
              <a:solidFill>
                <a:srgbClr val="444444"/>
              </a:solidFill>
            </a:endParaRPr>
          </a:p>
          <a:p>
            <a:pPr marL="628650" lvl="1" indent="-171450">
              <a:buFont typeface="Courier New,monospace"/>
              <a:buChar char="o"/>
            </a:pPr>
            <a:r>
              <a:rPr lang="en-CA" dirty="0"/>
              <a:t>Alternate reality game to assist new students in orientation and adjusting to </a:t>
            </a:r>
            <a:r>
              <a:rPr lang="en-CA" dirty="0" err="1"/>
              <a:t>uni</a:t>
            </a:r>
            <a:r>
              <a:rPr lang="en-CA" dirty="0"/>
              <a:t> life, meant to foster inclusion</a:t>
            </a:r>
            <a:endParaRPr lang="en-CA" dirty="0">
              <a:solidFill>
                <a:srgbClr val="444444"/>
              </a:solidFill>
            </a:endParaRPr>
          </a:p>
          <a:p>
            <a:pPr marL="628650" lvl="1" indent="-171450">
              <a:buFont typeface="Courier New,monospace"/>
              <a:buChar char="o"/>
            </a:pPr>
            <a:r>
              <a:rPr lang="en-CA" dirty="0"/>
              <a:t>Included </a:t>
            </a:r>
            <a:endParaRPr lang="en-CA" dirty="0">
              <a:solidFill>
                <a:srgbClr val="444444"/>
              </a:solidFill>
            </a:endParaRPr>
          </a:p>
          <a:p>
            <a:pPr marL="1085850" lvl="2" indent="-171450">
              <a:buFont typeface="Wingdings,Sans-Serif"/>
              <a:buChar char="§"/>
            </a:pPr>
            <a:r>
              <a:rPr lang="en-CA" dirty="0"/>
              <a:t>Points and prizes</a:t>
            </a:r>
            <a:endParaRPr lang="en-CA" dirty="0">
              <a:solidFill>
                <a:srgbClr val="444444"/>
              </a:solidFill>
            </a:endParaRPr>
          </a:p>
          <a:p>
            <a:pPr marL="1085850" lvl="2" indent="-171450">
              <a:buFont typeface="Wingdings,Sans-Serif"/>
              <a:buChar char="§"/>
            </a:pPr>
            <a:r>
              <a:rPr lang="en-CA" dirty="0"/>
              <a:t>10 tasks, one per week</a:t>
            </a:r>
            <a:endParaRPr lang="en-CA" dirty="0">
              <a:solidFill>
                <a:srgbClr val="444444"/>
              </a:solidFill>
            </a:endParaRPr>
          </a:p>
          <a:p>
            <a:pPr marL="1085850" lvl="2" indent="-171450">
              <a:buFont typeface="Wingdings,Sans-Serif"/>
              <a:buChar char="§"/>
            </a:pPr>
            <a:r>
              <a:rPr lang="en-CA" dirty="0"/>
              <a:t>Storytelling</a:t>
            </a:r>
            <a:endParaRPr lang="en-CA" dirty="0">
              <a:solidFill>
                <a:srgbClr val="444444"/>
              </a:solidFill>
            </a:endParaRPr>
          </a:p>
          <a:p>
            <a:pPr marL="1085850" lvl="2" indent="-171450">
              <a:buFont typeface="Wingdings,Sans-Serif"/>
              <a:buChar char="§"/>
            </a:pPr>
            <a:r>
              <a:rPr lang="en-CA" dirty="0"/>
              <a:t>Assignments based on online and physical services</a:t>
            </a:r>
            <a:endParaRPr lang="en-CA" dirty="0">
              <a:solidFill>
                <a:srgbClr val="444444"/>
              </a:solidFill>
            </a:endParaRPr>
          </a:p>
          <a:p>
            <a:pPr marL="1085850" lvl="2" indent="-171450">
              <a:buFont typeface="Wingdings,Sans-Serif"/>
              <a:buChar char="§"/>
            </a:pPr>
            <a:r>
              <a:rPr lang="en-CA" dirty="0"/>
              <a:t>Hidden clues, codes and encrypted content </a:t>
            </a:r>
            <a:endParaRPr lang="en-US" dirty="0">
              <a:solidFill>
                <a:srgbClr val="444444"/>
              </a:solidFill>
            </a:endParaRPr>
          </a:p>
          <a:p>
            <a:pPr marL="628650" lvl="1" indent="-171450">
              <a:buFont typeface="Courier New,monospace"/>
              <a:buChar char="o"/>
            </a:pPr>
            <a:r>
              <a:rPr lang="en-CA" dirty="0"/>
              <a:t>The format of the game was generally disliked</a:t>
            </a:r>
            <a:endParaRPr lang="en-CA" dirty="0">
              <a:solidFill>
                <a:srgbClr val="444444"/>
              </a:solidFill>
            </a:endParaRPr>
          </a:p>
          <a:p>
            <a:pPr marL="628650" lvl="1" indent="-171450">
              <a:buFont typeface="Courier New,monospace"/>
              <a:buChar char="o"/>
            </a:pPr>
            <a:r>
              <a:rPr lang="en-CA" dirty="0"/>
              <a:t>For those who did enjoy, the format proved to be effective </a:t>
            </a:r>
            <a:endParaRPr lang="en-CA" dirty="0">
              <a:ea typeface="Calibri" panose="020F0502020204030204"/>
              <a:cs typeface="Calibri" panose="020F0502020204030204"/>
            </a:endParaRPr>
          </a:p>
          <a:p>
            <a:pPr lvl="1"/>
            <a:endParaRPr lang="en-CA" dirty="0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Calibri"/>
              <a:buChar char="-"/>
            </a:pPr>
            <a:r>
              <a:rPr lang="en-CA" dirty="0">
                <a:ea typeface="Calibri" panose="020F0502020204030204"/>
                <a:cs typeface="Calibri" panose="020F0502020204030204"/>
              </a:rPr>
              <a:t>Computer Games Course</a:t>
            </a:r>
            <a:endParaRPr lang="en-CA" dirty="0"/>
          </a:p>
          <a:p>
            <a:pPr marL="628650" lvl="1" indent="-171450">
              <a:buFont typeface="Courier New"/>
              <a:buChar char="o"/>
            </a:pPr>
            <a:r>
              <a:rPr lang="en-CA" dirty="0">
                <a:ea typeface="Calibri" panose="020F0502020204030204"/>
                <a:cs typeface="Calibri" panose="020F0502020204030204"/>
              </a:rPr>
              <a:t>Made use of elements such as goals, scoreboards, "big boss fights", randomness within the game</a:t>
            </a:r>
          </a:p>
          <a:p>
            <a:pPr marL="628650" lvl="1" indent="-171450">
              <a:buFont typeface="Courier New"/>
              <a:buChar char="o"/>
            </a:pPr>
            <a:r>
              <a:rPr lang="en-CA" dirty="0">
                <a:ea typeface="Calibri" panose="020F0502020204030204"/>
                <a:cs typeface="Calibri" panose="020F0502020204030204"/>
              </a:rPr>
              <a:t>Wel received by students, especially the final boss fight which acted as the "final exam"</a:t>
            </a:r>
          </a:p>
          <a:p>
            <a:pPr marL="628650" lvl="1" indent="-171450">
              <a:buFont typeface="Courier New"/>
              <a:buChar char="o"/>
            </a:pPr>
            <a:r>
              <a:rPr lang="en-CA" dirty="0">
                <a:ea typeface="Calibri" panose="020F0502020204030204"/>
                <a:cs typeface="Calibri" panose="020F0502020204030204"/>
              </a:rPr>
              <a:t>Students did not like that they could not choose their own teams, and were instead put into random groups</a:t>
            </a:r>
          </a:p>
          <a:p>
            <a:pPr marL="628650" lvl="1" indent="-171450">
              <a:buFont typeface="Courier New"/>
              <a:buChar char="o"/>
            </a:pPr>
            <a:endParaRPr lang="en-CA" dirty="0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Calibri"/>
              <a:buChar char="-"/>
            </a:pPr>
            <a:r>
              <a:rPr lang="en-CA" dirty="0">
                <a:ea typeface="Calibri" panose="020F0502020204030204"/>
                <a:cs typeface="Calibri" panose="020F0502020204030204"/>
              </a:rPr>
              <a:t>Gamifying technically challenging courses at a Dutch technical university</a:t>
            </a:r>
          </a:p>
          <a:p>
            <a:pPr marL="628650" lvl="1" indent="-171450">
              <a:buFont typeface="Courier New"/>
              <a:buChar char="o"/>
            </a:pPr>
            <a:r>
              <a:rPr lang="en-CA" dirty="0">
                <a:ea typeface="Calibri" panose="020F0502020204030204"/>
                <a:cs typeface="Calibri" panose="020F0502020204030204"/>
              </a:rPr>
              <a:t>Over the course of 3 years, 450 participants</a:t>
            </a:r>
          </a:p>
          <a:p>
            <a:pPr marL="628650" lvl="1" indent="-171450">
              <a:buFont typeface="Courier New"/>
              <a:buChar char="o"/>
            </a:pPr>
            <a:r>
              <a:rPr lang="en-CA" dirty="0">
                <a:ea typeface="Calibri" panose="020F0502020204030204"/>
                <a:cs typeface="Calibri" panose="020F0502020204030204"/>
              </a:rPr>
              <a:t>Challenging courses like computer organization and cloud computing</a:t>
            </a:r>
          </a:p>
          <a:p>
            <a:pPr marL="628650" lvl="1" indent="-171450">
              <a:buFont typeface="Courier New"/>
              <a:buChar char="o"/>
            </a:pPr>
            <a:r>
              <a:rPr lang="en-CA" dirty="0">
                <a:ea typeface="Calibri" panose="020F0502020204030204"/>
                <a:cs typeface="Calibri" panose="020F0502020204030204"/>
              </a:rPr>
              <a:t>Gamification correlated with college pass rates, participation in voluntary activities and challenging tasks</a:t>
            </a:r>
          </a:p>
          <a:p>
            <a:pPr marL="628650" lvl="1" indent="-171450">
              <a:buFont typeface="Courier New"/>
              <a:buChar char="o"/>
            </a:pPr>
            <a:r>
              <a:rPr lang="en-CA" dirty="0">
                <a:ea typeface="Calibri" panose="020F0502020204030204"/>
                <a:cs typeface="Calibri" panose="020F0502020204030204"/>
              </a:rPr>
              <a:t>Overall, increased interaction and increased level of focus on course design</a:t>
            </a:r>
          </a:p>
          <a:p>
            <a:pPr marL="628650" lvl="1" indent="-171450">
              <a:buFont typeface="Courier New"/>
              <a:buChar char="o"/>
            </a:pPr>
            <a:endParaRPr lang="en-CA" dirty="0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Calibri"/>
              <a:buChar char="-"/>
            </a:pPr>
            <a:r>
              <a:rPr lang="en-CA" dirty="0">
                <a:ea typeface="Calibri" panose="020F0502020204030204"/>
                <a:cs typeface="Calibri" panose="020F0502020204030204"/>
              </a:rPr>
              <a:t>Game elements in a graduate course</a:t>
            </a:r>
          </a:p>
          <a:p>
            <a:pPr marL="628650" lvl="1" indent="-171450">
              <a:buFont typeface="Courier New"/>
              <a:buChar char="o"/>
            </a:pPr>
            <a:r>
              <a:rPr lang="en-CA" dirty="0">
                <a:ea typeface="Calibri" panose="020F0502020204030204"/>
                <a:cs typeface="Calibri" panose="020F0502020204030204"/>
              </a:rPr>
              <a:t>Added game elements to a course and compared results to the same course that was used as a control</a:t>
            </a:r>
          </a:p>
          <a:p>
            <a:pPr lvl="2" indent="-171450">
              <a:buFont typeface="Wingdings"/>
              <a:buChar char="§"/>
            </a:pPr>
            <a:r>
              <a:rPr lang="en-CA" dirty="0">
                <a:ea typeface="Calibri" panose="020F0502020204030204"/>
                <a:cs typeface="Calibri" panose="020F0502020204030204"/>
              </a:rPr>
              <a:t>Grades</a:t>
            </a:r>
          </a:p>
          <a:p>
            <a:pPr lvl="2" indent="-171450">
              <a:buFont typeface="Wingdings"/>
              <a:buChar char="§"/>
            </a:pPr>
            <a:r>
              <a:rPr lang="en-CA" dirty="0">
                <a:ea typeface="Calibri" panose="020F0502020204030204"/>
                <a:cs typeface="Calibri" panose="020F0502020204030204"/>
              </a:rPr>
              <a:t>Levels</a:t>
            </a:r>
          </a:p>
          <a:p>
            <a:pPr lvl="2" indent="-171450">
              <a:buFont typeface="Wingdings"/>
              <a:buChar char="§"/>
            </a:pPr>
            <a:r>
              <a:rPr lang="en-CA" dirty="0">
                <a:ea typeface="Calibri" panose="020F0502020204030204"/>
                <a:cs typeface="Calibri" panose="020F0502020204030204"/>
              </a:rPr>
              <a:t>Scoreboards</a:t>
            </a:r>
          </a:p>
          <a:p>
            <a:pPr lvl="2" indent="-171450">
              <a:buFont typeface="Wingdings"/>
              <a:buChar char="§"/>
            </a:pPr>
            <a:r>
              <a:rPr lang="en-CA" dirty="0">
                <a:ea typeface="Calibri" panose="020F0502020204030204"/>
                <a:cs typeface="Calibri" panose="020F0502020204030204"/>
              </a:rPr>
              <a:t>Challenges</a:t>
            </a:r>
          </a:p>
          <a:p>
            <a:pPr lvl="2" indent="-171450">
              <a:buFont typeface="Wingdings"/>
              <a:buChar char="§"/>
            </a:pPr>
            <a:r>
              <a:rPr lang="en-CA" dirty="0">
                <a:ea typeface="Calibri" panose="020F0502020204030204"/>
                <a:cs typeface="Calibri" panose="020F0502020204030204"/>
              </a:rPr>
              <a:t>Badges </a:t>
            </a:r>
          </a:p>
          <a:p>
            <a:pPr marL="628650" lvl="1" indent="-171450">
              <a:buFont typeface="Courier New"/>
              <a:buChar char="o"/>
            </a:pPr>
            <a:r>
              <a:rPr lang="en-CA" dirty="0">
                <a:ea typeface="Calibri" panose="020F0502020204030204"/>
                <a:cs typeface="Calibri" panose="020F0502020204030204"/>
              </a:rPr>
              <a:t>Resulted in increased attendance, online participation, proactive behaviours, and studying of course materials</a:t>
            </a:r>
          </a:p>
          <a:p>
            <a:pPr marL="628650" lvl="1" indent="-171450">
              <a:buFont typeface="Courier New"/>
              <a:buChar char="o"/>
            </a:pPr>
            <a:r>
              <a:rPr lang="en-CA" dirty="0">
                <a:ea typeface="Calibri" panose="020F0502020204030204"/>
                <a:cs typeface="Calibri" panose="020F0502020204030204"/>
              </a:rPr>
              <a:t>Students reported increased motivation, interest, and the course was easier to learn</a:t>
            </a:r>
          </a:p>
          <a:p>
            <a:pPr lvl="1"/>
            <a:endParaRPr lang="en-CA" dirty="0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Calibri"/>
              <a:buChar char="-"/>
            </a:pPr>
            <a:r>
              <a:rPr lang="en-CA" dirty="0">
                <a:ea typeface="Calibri" panose="020F0502020204030204"/>
                <a:cs typeface="Calibri" panose="020F0502020204030204"/>
              </a:rPr>
              <a:t>Rochester Institute of Technology's School of Interactive Games and Media</a:t>
            </a:r>
          </a:p>
          <a:p>
            <a:pPr marL="628650" lvl="1" indent="-171450">
              <a:buFont typeface="Courier New"/>
              <a:buChar char="o"/>
            </a:pPr>
            <a:r>
              <a:rPr lang="en-CA" dirty="0">
                <a:ea typeface="Calibri" panose="020F0502020204030204"/>
                <a:cs typeface="Calibri" panose="020F0502020204030204"/>
              </a:rPr>
              <a:t>Developed game system called "Just Press Play"</a:t>
            </a:r>
          </a:p>
          <a:p>
            <a:pPr marL="628650" lvl="1" indent="-171450">
              <a:buFont typeface="Courier New"/>
              <a:buChar char="o"/>
            </a:pPr>
            <a:r>
              <a:rPr lang="en-CA" dirty="0">
                <a:ea typeface="Calibri" panose="020F0502020204030204"/>
                <a:cs typeface="Calibri" panose="020F0502020204030204"/>
              </a:rPr>
              <a:t>Helped students actively engage in the learning environment and foster social behaviour</a:t>
            </a:r>
          </a:p>
          <a:p>
            <a:pPr marL="628650" lvl="1" indent="-171450">
              <a:buFont typeface="Courier New"/>
              <a:buChar char="o"/>
            </a:pPr>
            <a:r>
              <a:rPr lang="en-CA" dirty="0">
                <a:ea typeface="Calibri" panose="020F0502020204030204"/>
                <a:cs typeface="Calibri" panose="020F0502020204030204"/>
              </a:rPr>
              <a:t>Students from all ages connected, attended workshops, and suggested ideas for course development</a:t>
            </a:r>
          </a:p>
          <a:p>
            <a:pPr marL="628650" lvl="1" indent="-171450">
              <a:buFont typeface="Courier New"/>
              <a:buChar char="o"/>
            </a:pPr>
            <a:r>
              <a:rPr lang="en-CA" dirty="0">
                <a:ea typeface="Calibri" panose="020F0502020204030204"/>
                <a:cs typeface="Calibri" panose="020F0502020204030204"/>
              </a:rPr>
              <a:t>Overall increased engagement from students in University life, and academic and social success</a:t>
            </a:r>
          </a:p>
          <a:p>
            <a:pPr marL="628650" lvl="1" indent="-171450">
              <a:buFont typeface="Courier New"/>
              <a:buChar char="o"/>
            </a:pPr>
            <a:endParaRPr lang="en-CA" dirty="0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Calibri"/>
              <a:buChar char="-"/>
            </a:pPr>
            <a:endParaRPr lang="en-CA" dirty="0">
              <a:ea typeface="Calibri" panose="020F0502020204030204"/>
              <a:cs typeface="Calibri" panose="020F0502020204030204"/>
            </a:endParaRPr>
          </a:p>
          <a:p>
            <a:pPr marL="628650" lvl="1" indent="-171450">
              <a:buFont typeface="Courier New"/>
              <a:buChar char="o"/>
            </a:pPr>
            <a:endParaRPr lang="en-CA" dirty="0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Calibri"/>
              <a:buChar char="-"/>
            </a:pPr>
            <a:endParaRPr lang="en-CA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EAFB0-72FA-161C-100F-DD0BA2119E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61341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9C50F-8D16-EA89-B46F-CBB6CDFED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B85FF6-4A72-567A-9D23-0A95864D2A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5197AE-69FF-111F-5A8A-CF9E75DA19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85152-3A42-962A-54AD-C441F58D99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44399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7B9F6-0408-0B93-927E-2632C6CE5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46B9F4-3F9F-EDCB-3794-08D763FB5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224D7A-5B71-9E57-3C41-3D3B2C68E1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>
                <a:ea typeface="Calibri" panose="020F0502020204030204"/>
                <a:cs typeface="Calibri" panose="020F0502020204030204"/>
              </a:rPr>
              <a:t>Lit Review: </a:t>
            </a:r>
            <a:endParaRPr lang="en-US"/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 panose="020F0502020204030204"/>
                <a:cs typeface="Calibri" panose="020F0502020204030204"/>
              </a:rPr>
              <a:t>Overall discussed different games that have been analyzed to enhance learning, but not with respect to tech acceptance within education</a:t>
            </a:r>
          </a:p>
          <a:p>
            <a:r>
              <a:rPr lang="en-CA">
                <a:ea typeface="Calibri" panose="020F0502020204030204"/>
                <a:cs typeface="Calibri" panose="020F0502020204030204"/>
              </a:rPr>
              <a:t> </a:t>
            </a:r>
          </a:p>
          <a:p>
            <a:r>
              <a:rPr lang="en-CA">
                <a:ea typeface="Calibri" panose="020F0502020204030204"/>
                <a:cs typeface="Calibri" panose="020F0502020204030204"/>
              </a:rPr>
              <a:t>STIMULATE (Science Training Immersive Modules for University Learning Around Teacher Education) </a:t>
            </a:r>
          </a:p>
          <a:p>
            <a:r>
              <a:rPr lang="en-CA">
                <a:ea typeface="Calibri" panose="020F0502020204030204"/>
                <a:cs typeface="Calibri" panose="020F0502020204030204"/>
              </a:rPr>
              <a:t>- advance science teacher prep/development</a:t>
            </a:r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 panose="020F0502020204030204"/>
                <a:cs typeface="Calibri" panose="020F0502020204030204"/>
              </a:rPr>
              <a:t>Analyzed usability/effectiveness of initial version w/ 31 teachers, results = positive learning gains</a:t>
            </a:r>
          </a:p>
          <a:p>
            <a:pPr marL="171450" indent="-171450">
              <a:buFont typeface="Calibri"/>
              <a:buChar char="-"/>
            </a:pPr>
            <a:endParaRPr lang="en-CA">
              <a:ea typeface="Calibri" panose="020F0502020204030204"/>
              <a:cs typeface="Calibri" panose="020F0502020204030204"/>
            </a:endParaRPr>
          </a:p>
          <a:p>
            <a:r>
              <a:rPr lang="en-CA">
                <a:ea typeface="Calibri" panose="020F0502020204030204"/>
                <a:cs typeface="Calibri" panose="020F0502020204030204"/>
              </a:rPr>
              <a:t>Cisco Packet Tracer – train/empower a network of config skills for all audiences</a:t>
            </a:r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 panose="020F0502020204030204"/>
                <a:cs typeface="Calibri" panose="020F0502020204030204"/>
              </a:rPr>
              <a:t>Lead to Moodle plugin "</a:t>
            </a:r>
            <a:r>
              <a:rPr lang="en-CA" err="1">
                <a:ea typeface="Calibri" panose="020F0502020204030204"/>
                <a:cs typeface="Calibri" panose="020F0502020204030204"/>
              </a:rPr>
              <a:t>PTActivity</a:t>
            </a:r>
            <a:r>
              <a:rPr lang="en-CA">
                <a:ea typeface="Calibri" panose="020F0502020204030204"/>
                <a:cs typeface="Calibri" panose="020F0502020204030204"/>
              </a:rPr>
              <a:t>"</a:t>
            </a:r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 panose="020F0502020204030204"/>
                <a:cs typeface="Calibri" panose="020F0502020204030204"/>
              </a:rPr>
              <a:t>offering improvement opportunity for tech skill training process, collab work, learning experience</a:t>
            </a:r>
          </a:p>
          <a:p>
            <a:pPr marL="171450" indent="-171450">
              <a:buFont typeface="Calibri"/>
              <a:buChar char="-"/>
            </a:pPr>
            <a:endParaRPr lang="en-CA">
              <a:ea typeface="Calibri" panose="020F0502020204030204"/>
              <a:cs typeface="Calibri" panose="020F0502020204030204"/>
            </a:endParaRPr>
          </a:p>
          <a:p>
            <a:r>
              <a:rPr lang="en-CA" err="1">
                <a:ea typeface="Calibri" panose="020F0502020204030204"/>
                <a:cs typeface="Calibri" panose="020F0502020204030204"/>
              </a:rPr>
              <a:t>NoviCraft</a:t>
            </a:r>
            <a:r>
              <a:rPr lang="en-CA">
                <a:ea typeface="Calibri" panose="020F0502020204030204"/>
                <a:cs typeface="Calibri" panose="020F0502020204030204"/>
              </a:rPr>
              <a:t> – improve work </a:t>
            </a:r>
            <a:r>
              <a:rPr lang="en-CA" err="1">
                <a:ea typeface="Calibri" panose="020F0502020204030204"/>
                <a:cs typeface="Calibri" panose="020F0502020204030204"/>
              </a:rPr>
              <a:t>skils</a:t>
            </a:r>
            <a:r>
              <a:rPr lang="en-CA">
                <a:ea typeface="Calibri" panose="020F0502020204030204"/>
                <a:cs typeface="Calibri" panose="020F0502020204030204"/>
              </a:rPr>
              <a:t> (comms, collab, tech, management, leadership)</a:t>
            </a:r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 panose="020F0502020204030204"/>
                <a:cs typeface="Calibri" panose="020F0502020204030204"/>
              </a:rPr>
              <a:t>Boosts motivation, interest, commitment of players</a:t>
            </a:r>
          </a:p>
          <a:p>
            <a:pPr marL="171450" indent="-171450">
              <a:buFont typeface="Calibri"/>
              <a:buChar char="-"/>
            </a:pPr>
            <a:endParaRPr lang="en-CA">
              <a:ea typeface="Calibri" panose="020F0502020204030204"/>
              <a:cs typeface="Calibri" panose="020F0502020204030204"/>
            </a:endParaRPr>
          </a:p>
          <a:p>
            <a:r>
              <a:rPr lang="en-CA" err="1">
                <a:ea typeface="Calibri" panose="020F0502020204030204"/>
                <a:cs typeface="Calibri" panose="020F0502020204030204"/>
              </a:rPr>
              <a:t>Tamagocours</a:t>
            </a:r>
            <a:r>
              <a:rPr lang="en-CA">
                <a:ea typeface="Calibri" panose="020F0502020204030204"/>
                <a:cs typeface="Calibri" panose="020F0502020204030204"/>
              </a:rPr>
              <a:t> – enhance skills req to articulate integration of digital tech and internet in training processes</a:t>
            </a:r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 panose="020F0502020204030204"/>
                <a:cs typeface="Calibri" panose="020F0502020204030204"/>
              </a:rPr>
              <a:t>81 participants, developed different game strategies to obtain certificate (try and error, controlled choice, collaborative game)</a:t>
            </a:r>
          </a:p>
          <a:p>
            <a:endParaRPr lang="en-CA">
              <a:ea typeface="Calibri" panose="020F0502020204030204"/>
              <a:cs typeface="Calibri" panose="020F0502020204030204"/>
            </a:endParaRPr>
          </a:p>
          <a:p>
            <a:r>
              <a:rPr lang="en-CA">
                <a:ea typeface="Calibri" panose="020F0502020204030204"/>
                <a:cs typeface="Calibri" panose="020F0502020204030204"/>
              </a:rPr>
              <a:t>Theoretical background:</a:t>
            </a:r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 panose="020F0502020204030204"/>
                <a:cs typeface="Calibri" panose="020F0502020204030204"/>
              </a:rPr>
              <a:t>TAM (Technology Acceptance Model)</a:t>
            </a:r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 panose="020F0502020204030204"/>
                <a:cs typeface="Calibri" panose="020F0502020204030204"/>
              </a:rPr>
              <a:t>Way to measure acceptance level of tech with respect to perceived usefulness and ease of use</a:t>
            </a:r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 panose="020F0502020204030204"/>
                <a:cs typeface="Calibri" panose="020F0502020204030204"/>
              </a:rPr>
              <a:t>TAM2 focuses more on usefulness, TAM3 on ease of use</a:t>
            </a:r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 panose="020F0502020204030204"/>
                <a:cs typeface="Calibri" panose="020F0502020204030204"/>
              </a:rPr>
              <a:t>Gave several examples on it being used, but not with respect to serious games</a:t>
            </a:r>
          </a:p>
          <a:p>
            <a:endParaRPr lang="en-CA"/>
          </a:p>
          <a:p>
            <a:r>
              <a:rPr lang="en-CA" err="1"/>
              <a:t>Astrocódigo</a:t>
            </a:r>
            <a:r>
              <a:rPr lang="en-CA"/>
              <a:t>:</a:t>
            </a:r>
            <a:endParaRPr lang="en-CA">
              <a:ea typeface="Calibri"/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/>
                <a:cs typeface="Calibri"/>
              </a:rPr>
              <a:t>Serious game where problems are solved algorithmically and explore concepts like hardware and software </a:t>
            </a:r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/>
                <a:cs typeface="Calibri"/>
              </a:rPr>
              <a:t>Aim is to help structured problem solving, promote algorithmic thought, abstraction capabilities, and using digital tech to plan actions</a:t>
            </a:r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/>
                <a:cs typeface="Calibri"/>
              </a:rPr>
              <a:t>6 customized scenarios of increasing difficulty</a:t>
            </a:r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/>
                <a:cs typeface="Calibri"/>
              </a:rPr>
              <a:t>Specific task of the story: Programming a virtual robot to recover some pieces from a ship </a:t>
            </a:r>
          </a:p>
          <a:p>
            <a:endParaRPr lang="en-CA"/>
          </a:p>
          <a:p>
            <a:r>
              <a:rPr lang="en-CA"/>
              <a:t>Involved playing the game during 150 min sessions consisting of 4-12 participants each </a:t>
            </a:r>
            <a:endParaRPr lang="en-CA">
              <a:ea typeface="Calibri"/>
              <a:cs typeface="Calibri"/>
            </a:endParaRPr>
          </a:p>
          <a:p>
            <a:endParaRPr lang="en-CA">
              <a:ea typeface="Calibri"/>
              <a:cs typeface="Calibri"/>
            </a:endParaRPr>
          </a:p>
          <a:p>
            <a:r>
              <a:rPr lang="en-CA">
                <a:ea typeface="Calibri"/>
                <a:cs typeface="Calibri"/>
              </a:rPr>
              <a:t>Pre-Test: </a:t>
            </a:r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/>
                <a:cs typeface="Calibri"/>
              </a:rPr>
              <a:t>Questionnaire to gauge players current digital competency status, opinions related to Information and Communication Tech, and knowledge on serious games</a:t>
            </a:r>
          </a:p>
          <a:p>
            <a:endParaRPr lang="en-CA">
              <a:ea typeface="Calibri"/>
              <a:cs typeface="Calibri"/>
            </a:endParaRPr>
          </a:p>
          <a:p>
            <a:r>
              <a:rPr lang="en-CA">
                <a:ea typeface="Calibri"/>
                <a:cs typeface="Calibri"/>
              </a:rPr>
              <a:t>Intermediate Eval:</a:t>
            </a:r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/>
                <a:cs typeface="Calibri"/>
              </a:rPr>
              <a:t>Questionnaire, observations, and captured audio/video content used to gauge players acceptance of the serious game, their beliefs of the game, acceptance or rejection observed, and variables to be used in TAM</a:t>
            </a:r>
          </a:p>
          <a:p>
            <a:endParaRPr lang="en-CA">
              <a:ea typeface="Calibri"/>
              <a:cs typeface="Calibri"/>
            </a:endParaRPr>
          </a:p>
          <a:p>
            <a:r>
              <a:rPr lang="en-CA">
                <a:ea typeface="Calibri"/>
                <a:cs typeface="Calibri"/>
              </a:rPr>
              <a:t>Post-Test:</a:t>
            </a:r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/>
                <a:cs typeface="Calibri"/>
              </a:rPr>
              <a:t>Questionnaire to gauge evolution of players competencies and beliefs post-playing </a:t>
            </a:r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/>
                <a:cs typeface="Calibri"/>
              </a:rPr>
              <a:t>5 directors of the institution were interviewed afterwards </a:t>
            </a:r>
          </a:p>
          <a:p>
            <a:endParaRPr lang="en-CA">
              <a:ea typeface="Calibri"/>
              <a:cs typeface="Calibri"/>
            </a:endParaRPr>
          </a:p>
          <a:p>
            <a:r>
              <a:rPr lang="en-CA">
                <a:ea typeface="Calibri"/>
                <a:cs typeface="Calibri"/>
              </a:rPr>
              <a:t>Results:</a:t>
            </a:r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/>
                <a:cs typeface="Calibri"/>
              </a:rPr>
              <a:t>After using, age is no longer seen as a barrier for using/integrating into courses and training</a:t>
            </a:r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/>
                <a:cs typeface="Calibri"/>
              </a:rPr>
              <a:t>Ease of Use, Perceived Usefulness, attitude towards acceptance ranked very high, behavioural intention to use and self-efficacy high, and anxiety low</a:t>
            </a:r>
          </a:p>
          <a:p>
            <a:pPr marL="171450" indent="-171450">
              <a:buFont typeface="Calibri"/>
              <a:buChar char="-"/>
            </a:pPr>
            <a:r>
              <a:rPr lang="en-CA"/>
              <a:t>Ease of use and perceived usefulness also impact acceptance rates</a:t>
            </a:r>
            <a:endParaRPr lang="en-CA">
              <a:ea typeface="Calibri"/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/>
                <a:cs typeface="Calibri"/>
              </a:rPr>
              <a:t>Some factors that could negatively impact acceptance include highest academic qualification obtained, seniority of the job, and professional training</a:t>
            </a:r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/>
                <a:cs typeface="Calibri"/>
              </a:rPr>
              <a:t>One director expressed budgetary concerns</a:t>
            </a:r>
          </a:p>
          <a:p>
            <a:endParaRPr lang="en-CA">
              <a:ea typeface="Calibri"/>
              <a:cs typeface="Calibri"/>
            </a:endParaRPr>
          </a:p>
          <a:p>
            <a:pPr marL="171450" indent="-171450">
              <a:buFont typeface="Calibri"/>
              <a:buChar char="-"/>
            </a:pPr>
            <a:endParaRPr lang="en-CA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A9B19A-F3D2-273D-2DBD-F689A7826B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80057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17CA4-95AA-0799-F7A4-9DD0258CD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C455DC-468E-DF22-F2C7-096BE56002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92E9A8-76B9-C7A1-2165-E95A236219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58E6D-E4BD-C56D-B31A-31FB5F4CC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4821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10598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1B6FD-CAFD-BAFE-A489-961DAD055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5B1E93-2639-54D7-F379-D1D447F3B4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999FE0-60A0-4163-4BB2-0BF2776739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ea typeface="Calibri"/>
                <a:cs typeface="Calibri"/>
              </a:rPr>
              <a:t>Background &amp; overview</a:t>
            </a:r>
          </a:p>
          <a:p>
            <a:pPr marL="171450" indent="-171450">
              <a:buFont typeface="Calibri"/>
              <a:buChar char="-"/>
            </a:pPr>
            <a:r>
              <a:rPr lang="en-CA" dirty="0">
                <a:ea typeface="Calibri"/>
                <a:cs typeface="Calibri"/>
              </a:rPr>
              <a:t>Bring awareness to the sustainability of water and energy (power) resources and its current state of scarcity</a:t>
            </a:r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/>
                <a:cs typeface="Calibri"/>
              </a:rPr>
              <a:t>The hope is to do this through the use of a gamified app to teach users about being aware of their consumption and ways to reduce that consumption </a:t>
            </a:r>
          </a:p>
          <a:p>
            <a:pPr marL="171450" indent="-171450">
              <a:buFont typeface="Calibri"/>
              <a:buChar char="-"/>
            </a:pPr>
            <a:r>
              <a:rPr lang="en-CA" dirty="0">
                <a:ea typeface="Calibri"/>
                <a:cs typeface="Calibri"/>
              </a:rPr>
              <a:t>Plays on previous water and energy competitions introduced to college dorms and the success they've had</a:t>
            </a:r>
          </a:p>
          <a:p>
            <a:pPr marL="171450" indent="-171450">
              <a:buFont typeface="Calibri"/>
              <a:buChar char="-"/>
            </a:pPr>
            <a:r>
              <a:rPr lang="en-CA" dirty="0"/>
              <a:t>Research had been done for solutions relating to energy behaviour, energy competitions, gamification and using serious games.</a:t>
            </a:r>
            <a:endParaRPr lang="en-CA" dirty="0">
              <a:ea typeface="Calibri"/>
              <a:cs typeface="Calibri"/>
            </a:endParaRPr>
          </a:p>
          <a:p>
            <a:pPr marL="628650" lvl="1" indent="-171450">
              <a:buFont typeface="Courier New"/>
              <a:buChar char="o"/>
            </a:pPr>
            <a:r>
              <a:rPr lang="en-CA" dirty="0">
                <a:ea typeface="Calibri"/>
                <a:cs typeface="Calibri"/>
              </a:rPr>
              <a:t>Behaviour: energy usage depends on habits, tends to go down if people get feedback or see usage tracking, training can also help</a:t>
            </a:r>
          </a:p>
          <a:p>
            <a:pPr marL="628650" lvl="1" indent="-171450">
              <a:buFont typeface="Courier New"/>
              <a:buChar char="o"/>
            </a:pPr>
            <a:r>
              <a:rPr lang="en-CA" dirty="0">
                <a:ea typeface="Calibri"/>
                <a:cs typeface="Calibri"/>
              </a:rPr>
              <a:t>Challenges: competition and visual leaderboards proved to be successful motivators in reducing energy consumption</a:t>
            </a:r>
          </a:p>
          <a:p>
            <a:pPr marL="628650" lvl="1" indent="-171450">
              <a:buFont typeface="Courier New"/>
              <a:buChar char="o"/>
            </a:pPr>
            <a:r>
              <a:rPr lang="en-CA" dirty="0">
                <a:ea typeface="Calibri"/>
                <a:cs typeface="Calibri"/>
              </a:rPr>
              <a:t>Gamification: can help make the feedback and content more digestible and meaningful, can encourage participation in energy consumption reduction.</a:t>
            </a:r>
          </a:p>
          <a:p>
            <a:pPr marL="628650" lvl="1" indent="-171450">
              <a:buFont typeface="Courier New"/>
              <a:buChar char="o"/>
            </a:pPr>
            <a:r>
              <a:rPr lang="en-CA" dirty="0">
                <a:ea typeface="Calibri"/>
                <a:cs typeface="Calibri"/>
              </a:rPr>
              <a:t>Some examples include:</a:t>
            </a:r>
          </a:p>
          <a:p>
            <a:pPr lvl="2" indent="-171450">
              <a:buFont typeface="Wingdings"/>
              <a:buChar char="§"/>
            </a:pPr>
            <a:r>
              <a:rPr lang="en-CA" dirty="0">
                <a:ea typeface="Calibri"/>
                <a:cs typeface="Calibri"/>
              </a:rPr>
              <a:t>The Building Dashboard (by Lucid Design Group)</a:t>
            </a:r>
          </a:p>
          <a:p>
            <a:pPr lvl="3" indent="-171450">
              <a:buFont typeface="Calibri"/>
              <a:buChar char="-"/>
            </a:pPr>
            <a:r>
              <a:rPr lang="en-CA" dirty="0">
                <a:ea typeface="Calibri"/>
                <a:cs typeface="Calibri"/>
              </a:rPr>
              <a:t>More passive, doesn't really support direct participation/interaction</a:t>
            </a:r>
          </a:p>
          <a:p>
            <a:pPr lvl="3" indent="-171450">
              <a:buFont typeface="Calibri"/>
              <a:buChar char="-"/>
            </a:pPr>
            <a:r>
              <a:rPr lang="en-CA" dirty="0">
                <a:ea typeface="Calibri"/>
                <a:cs typeface="Calibri"/>
              </a:rPr>
              <a:t>Focused on energy challenges and reporting like "leaderboards and scores"</a:t>
            </a:r>
          </a:p>
          <a:p>
            <a:pPr lvl="2" indent="-171450">
              <a:buFont typeface="Wingdings"/>
              <a:buChar char="§"/>
            </a:pPr>
            <a:r>
              <a:rPr lang="en-CA" dirty="0">
                <a:ea typeface="Calibri"/>
                <a:cs typeface="Calibri"/>
              </a:rPr>
              <a:t>Power House</a:t>
            </a:r>
          </a:p>
          <a:p>
            <a:pPr lvl="3" indent="-171450">
              <a:buFont typeface="Calibri"/>
              <a:buChar char="-"/>
            </a:pPr>
            <a:r>
              <a:rPr lang="en-CA" dirty="0">
                <a:ea typeface="Calibri"/>
                <a:cs typeface="Calibri"/>
              </a:rPr>
              <a:t>Connects to home smart meter, turns it into multiplayer game for household with challenges and rewards</a:t>
            </a:r>
          </a:p>
          <a:p>
            <a:pPr lvl="2" indent="-171450">
              <a:buFont typeface="Wingdings"/>
              <a:buChar char="§"/>
            </a:pPr>
            <a:r>
              <a:rPr lang="en-CA" dirty="0">
                <a:ea typeface="Calibri"/>
                <a:cs typeface="Calibri"/>
              </a:rPr>
              <a:t>World Without Oil</a:t>
            </a:r>
          </a:p>
          <a:p>
            <a:pPr lvl="3" indent="-171450">
              <a:buFont typeface="Calibri"/>
              <a:buChar char="-"/>
            </a:pPr>
            <a:r>
              <a:rPr lang="en-CA" dirty="0">
                <a:ea typeface="Calibri"/>
                <a:cs typeface="Calibri"/>
              </a:rPr>
              <a:t>focused more on real-world problems as a whole, used to teach students about innovative solutions</a:t>
            </a:r>
          </a:p>
          <a:p>
            <a:pPr lvl="3" indent="-171450">
              <a:buFont typeface="Calibri"/>
              <a:buChar char="-"/>
            </a:pPr>
            <a:r>
              <a:rPr lang="en-CA" dirty="0">
                <a:ea typeface="Calibri"/>
                <a:cs typeface="Calibri"/>
              </a:rPr>
              <a:t>Moodle platform limits the game capabilities</a:t>
            </a:r>
          </a:p>
          <a:p>
            <a:pPr marL="628650" lvl="1" indent="-171450">
              <a:buFont typeface="Courier New"/>
              <a:buChar char="o"/>
            </a:pPr>
            <a:endParaRPr lang="en-CA" dirty="0">
              <a:ea typeface="Calibri"/>
              <a:cs typeface="Calibri"/>
            </a:endParaRPr>
          </a:p>
          <a:p>
            <a:r>
              <a:rPr lang="en-CA" dirty="0">
                <a:ea typeface="Calibri"/>
                <a:cs typeface="Calibri"/>
              </a:rPr>
              <a:t>Makahiki Game</a:t>
            </a:r>
          </a:p>
          <a:p>
            <a:pPr marL="171450" indent="-171450">
              <a:buFont typeface="Calibri"/>
              <a:buChar char="-"/>
            </a:pPr>
            <a:r>
              <a:rPr lang="en-CA">
                <a:ea typeface="Calibri"/>
                <a:cs typeface="Calibri"/>
              </a:rPr>
              <a:t>Provides framework to create serious games for education and behavioural change, focusing on energy, water, food, and waste generation/usage</a:t>
            </a:r>
            <a:endParaRPr lang="en-CA" dirty="0">
              <a:ea typeface="Calibri"/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en-CA" dirty="0">
                <a:ea typeface="Calibri"/>
                <a:cs typeface="Calibri"/>
              </a:rPr>
              <a:t> Started out as a custom-built game for the Energy Competition at University of Hawaii</a:t>
            </a:r>
          </a:p>
          <a:p>
            <a:pPr marL="171450" indent="-171450">
              <a:buFont typeface="Calibri"/>
              <a:buChar char="-"/>
            </a:pPr>
            <a:r>
              <a:rPr lang="en-CA" dirty="0">
                <a:ea typeface="Calibri"/>
                <a:cs typeface="Calibri"/>
              </a:rPr>
              <a:t>Included</a:t>
            </a:r>
          </a:p>
          <a:p>
            <a:pPr marL="628650" lvl="1" indent="-171450">
              <a:buFont typeface="Courier New"/>
              <a:buChar char="o"/>
            </a:pPr>
            <a:r>
              <a:rPr lang="en-CA" dirty="0">
                <a:ea typeface="Calibri"/>
                <a:cs typeface="Calibri"/>
              </a:rPr>
              <a:t>Real-world and virtual world activities</a:t>
            </a:r>
          </a:p>
          <a:p>
            <a:pPr marL="628650" lvl="1" indent="-171450">
              <a:buFont typeface="Courier New"/>
              <a:buChar char="o"/>
            </a:pPr>
            <a:r>
              <a:rPr lang="en-CA" dirty="0">
                <a:ea typeface="Calibri"/>
                <a:cs typeface="Calibri"/>
              </a:rPr>
              <a:t>Real-time energy consumption feedback</a:t>
            </a:r>
          </a:p>
          <a:p>
            <a:pPr marL="628650" lvl="1" indent="-171450">
              <a:buFont typeface="Courier New"/>
              <a:buChar char="o"/>
            </a:pPr>
            <a:r>
              <a:rPr lang="en-CA" dirty="0">
                <a:ea typeface="Calibri"/>
                <a:cs typeface="Calibri"/>
              </a:rPr>
              <a:t>Incentives like raffle games and prizes</a:t>
            </a:r>
          </a:p>
          <a:p>
            <a:pPr marL="171450" indent="-171450">
              <a:buFont typeface="Calibri"/>
              <a:buChar char="-"/>
            </a:pPr>
            <a:r>
              <a:rPr lang="en-CA" dirty="0">
                <a:ea typeface="Calibri"/>
                <a:cs typeface="Calibri"/>
              </a:rPr>
              <a:t>Version explored in the paper has turned the original into a framework that can be replicated and customized according to the organizations needs</a:t>
            </a:r>
          </a:p>
          <a:p>
            <a:pPr marL="171450" indent="-171450">
              <a:buFont typeface="Calibri"/>
              <a:buChar char="-"/>
            </a:pPr>
            <a:r>
              <a:rPr lang="en-CA" dirty="0">
                <a:ea typeface="Calibri"/>
                <a:cs typeface="Calibri"/>
              </a:rPr>
              <a:t>Can extend the framework to include new mini games and modules</a:t>
            </a:r>
          </a:p>
          <a:p>
            <a:pPr marL="171450" indent="-171450">
              <a:buFont typeface="Calibri"/>
              <a:buChar char="-"/>
            </a:pPr>
            <a:r>
              <a:rPr lang="en-CA" dirty="0">
                <a:ea typeface="Calibri"/>
                <a:cs typeface="Calibri"/>
              </a:rPr>
              <a:t>Uses HTML5 and CSS3 to accommodate responsive designs (laptops, tablets, phones)</a:t>
            </a:r>
          </a:p>
          <a:p>
            <a:pPr marL="171450" indent="-171450">
              <a:buFont typeface="Calibri"/>
              <a:buChar char="-"/>
            </a:pPr>
            <a:r>
              <a:rPr lang="en-CA" dirty="0">
                <a:ea typeface="Calibri"/>
                <a:cs typeface="Calibri"/>
              </a:rPr>
              <a:t>Real-time analytics help assess the impact of game mechanics during challenges</a:t>
            </a:r>
          </a:p>
          <a:p>
            <a:pPr marL="171450" indent="-171450">
              <a:buFont typeface="Calibri"/>
              <a:buChar char="-"/>
            </a:pPr>
            <a:r>
              <a:rPr lang="en-CA" dirty="0">
                <a:ea typeface="Calibri"/>
                <a:cs typeface="Calibri"/>
              </a:rPr>
              <a:t>Now supports PaaS facilities like Heroku to solve creation/deployment challenges orgs can face while avoiding obtaining hardware and IT support</a:t>
            </a:r>
          </a:p>
          <a:p>
            <a:endParaRPr lang="en-CA" dirty="0">
              <a:ea typeface="Calibri"/>
              <a:cs typeface="Calibri"/>
            </a:endParaRPr>
          </a:p>
          <a:p>
            <a:r>
              <a:rPr lang="en-CA" dirty="0">
                <a:ea typeface="Calibri"/>
                <a:cs typeface="Calibri"/>
              </a:rPr>
              <a:t>Architecture</a:t>
            </a:r>
          </a:p>
          <a:p>
            <a:pPr marL="171450" indent="-171450">
              <a:buFont typeface="Calibri"/>
              <a:buChar char="-"/>
            </a:pPr>
            <a:r>
              <a:rPr lang="en-CA" dirty="0">
                <a:ea typeface="Calibri"/>
                <a:cs typeface="Calibri"/>
              </a:rPr>
              <a:t>Players interact with the game, admins monitor the system and input manual data, external real-world date is gathered through the use of APIs</a:t>
            </a:r>
          </a:p>
          <a:p>
            <a:pPr marL="171450" indent="-171450">
              <a:buFont typeface="Calibri"/>
              <a:buChar char="-"/>
            </a:pPr>
            <a:r>
              <a:rPr lang="en-CA" dirty="0">
                <a:ea typeface="Calibri"/>
                <a:cs typeface="Calibri"/>
              </a:rPr>
              <a:t>Uses PostgreSQL for the database, and uses </a:t>
            </a:r>
            <a:r>
              <a:rPr lang="en-CA" err="1">
                <a:ea typeface="Calibri"/>
                <a:cs typeface="Calibri"/>
              </a:rPr>
              <a:t>Memcache</a:t>
            </a:r>
            <a:r>
              <a:rPr lang="en-CA" dirty="0">
                <a:ea typeface="Calibri"/>
                <a:cs typeface="Calibri"/>
              </a:rPr>
              <a:t> to improve performance </a:t>
            </a:r>
          </a:p>
          <a:p>
            <a:pPr marL="171450" indent="-171450">
              <a:buFont typeface="Calibri"/>
              <a:buChar char="-"/>
            </a:pPr>
            <a:r>
              <a:rPr lang="en-CA" dirty="0">
                <a:ea typeface="Calibri"/>
                <a:cs typeface="Calibri"/>
              </a:rPr>
              <a:t>Has 2 libraries of games and game mechanics, and preconfigured widgets for the "internal games" that can be configured or turned on/off</a:t>
            </a:r>
          </a:p>
          <a:p>
            <a:pPr marL="800100" lvl="1" indent="-171450">
              <a:buFont typeface="Courier New"/>
              <a:buChar char="o"/>
            </a:pPr>
            <a:r>
              <a:rPr lang="en-CA" dirty="0">
                <a:ea typeface="Calibri"/>
                <a:cs typeface="Calibri"/>
              </a:rPr>
              <a:t>Energy &amp; Water game: tracks energy and water consumption, whether you hit daily targets</a:t>
            </a:r>
          </a:p>
          <a:p>
            <a:pPr marL="800100" lvl="1" indent="-171450">
              <a:buFont typeface="Courier New"/>
              <a:buChar char="o"/>
            </a:pPr>
            <a:r>
              <a:rPr lang="en-CA" dirty="0">
                <a:ea typeface="Calibri"/>
                <a:cs typeface="Calibri"/>
              </a:rPr>
              <a:t>Smart Grid Game: grid containing actions/mini challenges. Once completed they grant the user points, and unlock more activities/challenges</a:t>
            </a:r>
          </a:p>
          <a:p>
            <a:pPr marL="800100" lvl="1" indent="-171450">
              <a:buFont typeface="Courier New"/>
              <a:buChar char="o"/>
            </a:pPr>
            <a:r>
              <a:rPr lang="en-CA" dirty="0">
                <a:ea typeface="Calibri"/>
                <a:cs typeface="Calibri"/>
              </a:rPr>
              <a:t>Raffle game: players gain raffle tickets as rewards for other game engagement. They can then place their tickets on a desired item, the system randomly chooses a winning ticket at the end of the raffle period</a:t>
            </a:r>
          </a:p>
          <a:p>
            <a:pPr marL="800100" lvl="1" indent="-171450">
              <a:buFont typeface="Courier New"/>
              <a:buChar char="o"/>
            </a:pPr>
            <a:r>
              <a:rPr lang="en-CA" dirty="0">
                <a:ea typeface="Calibri"/>
                <a:cs typeface="Calibri"/>
              </a:rPr>
              <a:t>Social &amp; Referral Bonus Game: players gain extra rewards by signing up other players and performing tasks in the Smart Grid Game with other players</a:t>
            </a:r>
          </a:p>
          <a:p>
            <a:pPr marL="800100" lvl="1" indent="-171450">
              <a:buFont typeface="Courier New"/>
              <a:buChar char="o"/>
            </a:pPr>
            <a:endParaRPr lang="en-CA" dirty="0">
              <a:ea typeface="Calibri"/>
              <a:cs typeface="Calibri"/>
            </a:endParaRPr>
          </a:p>
          <a:p>
            <a:r>
              <a:rPr lang="en-CA" dirty="0">
                <a:ea typeface="Calibri"/>
                <a:cs typeface="Calibri"/>
              </a:rPr>
              <a:t>Real-time analysis</a:t>
            </a:r>
          </a:p>
          <a:p>
            <a:pPr marL="171450" indent="-171450">
              <a:buFont typeface="Calibri"/>
              <a:buChar char="-"/>
            </a:pPr>
            <a:r>
              <a:rPr lang="en-CA" dirty="0">
                <a:ea typeface="Calibri"/>
                <a:cs typeface="Calibri"/>
              </a:rPr>
              <a:t>Used to understand the state of the overall game</a:t>
            </a:r>
          </a:p>
          <a:p>
            <a:pPr marL="171450" indent="-171450">
              <a:buFont typeface="Calibri"/>
              <a:buChar char="-"/>
            </a:pPr>
            <a:r>
              <a:rPr lang="en-CA" dirty="0">
                <a:ea typeface="Calibri"/>
                <a:cs typeface="Calibri"/>
              </a:rPr>
              <a:t>Can make resource allocation decisions based on engagement and upcoming challenges</a:t>
            </a:r>
          </a:p>
          <a:p>
            <a:pPr marL="171450" indent="-171450">
              <a:buFont typeface="Calibri"/>
              <a:buChar char="-"/>
            </a:pPr>
            <a:r>
              <a:rPr lang="en-CA" dirty="0">
                <a:ea typeface="Calibri"/>
                <a:cs typeface="Calibri"/>
              </a:rPr>
              <a:t>Can be used to make in-game decisions like point values, repetition of tasks related to others that were well received</a:t>
            </a:r>
          </a:p>
          <a:p>
            <a:pPr marL="171450" indent="-171450">
              <a:buFont typeface="Calibri"/>
              <a:buChar char="-"/>
            </a:pPr>
            <a:endParaRPr lang="en-CA" dirty="0">
              <a:ea typeface="Calibri"/>
              <a:cs typeface="Calibri"/>
            </a:endParaRPr>
          </a:p>
          <a:p>
            <a:r>
              <a:rPr lang="en-CA" dirty="0">
                <a:ea typeface="Calibri"/>
                <a:cs typeface="Calibri"/>
              </a:rPr>
              <a:t>Responsive support – many students are using phones more often, and so supporting this increases engagement</a:t>
            </a:r>
          </a:p>
          <a:p>
            <a:endParaRPr lang="en-CA" dirty="0">
              <a:ea typeface="Calibri"/>
              <a:cs typeface="Calibri"/>
            </a:endParaRPr>
          </a:p>
          <a:p>
            <a:r>
              <a:rPr lang="en-CA" dirty="0">
                <a:ea typeface="Calibri"/>
                <a:cs typeface="Calibri"/>
              </a:rPr>
              <a:t>Cloud deployment</a:t>
            </a:r>
          </a:p>
          <a:p>
            <a:pPr marL="171450" indent="-171450">
              <a:buFont typeface="Calibri"/>
              <a:buChar char="-"/>
            </a:pPr>
            <a:r>
              <a:rPr lang="en-CA" dirty="0">
                <a:ea typeface="Calibri"/>
                <a:cs typeface="Calibri"/>
              </a:rPr>
              <a:t>Deployment on the cloud addressed a significant barrier for the creation/usage of gamified apps within education </a:t>
            </a:r>
          </a:p>
          <a:p>
            <a:pPr marL="171450" indent="-171450">
              <a:buFont typeface="Calibri"/>
              <a:buChar char="-"/>
            </a:pPr>
            <a:r>
              <a:rPr lang="en-CA" dirty="0">
                <a:ea typeface="Calibri"/>
                <a:cs typeface="Calibri"/>
              </a:rPr>
              <a:t>By removing the need for hardware and IT staff support, the cost are reduced and resources can be used more efficiently</a:t>
            </a:r>
          </a:p>
          <a:p>
            <a:pPr marL="171450" indent="-171450">
              <a:buFont typeface="Calibri"/>
              <a:buChar char="-"/>
            </a:pPr>
            <a:endParaRPr lang="en-CA" dirty="0">
              <a:ea typeface="Calibri"/>
              <a:cs typeface="Calibri"/>
            </a:endParaRPr>
          </a:p>
          <a:p>
            <a:r>
              <a:rPr lang="en-CA" dirty="0">
                <a:ea typeface="Calibri"/>
                <a:cs typeface="Calibri"/>
              </a:rPr>
              <a:t>Evaluation</a:t>
            </a:r>
          </a:p>
          <a:p>
            <a:pPr marL="171450" indent="-171450">
              <a:buFont typeface="Calibri"/>
              <a:buChar char="-"/>
            </a:pPr>
            <a:r>
              <a:rPr lang="en-CA" dirty="0">
                <a:ea typeface="Calibri"/>
                <a:cs typeface="Calibri"/>
              </a:rPr>
              <a:t>7 HEI created unique instances and tested them with varying total participants ranging from 10 – 1093, and lasting between 2 weeks and 9 months</a:t>
            </a:r>
          </a:p>
          <a:p>
            <a:pPr marL="171450" indent="-171450">
              <a:buFont typeface="Calibri"/>
              <a:buChar char="-"/>
            </a:pPr>
            <a:r>
              <a:rPr lang="en-CA" dirty="0">
                <a:ea typeface="Calibri"/>
                <a:cs typeface="Calibri"/>
              </a:rPr>
              <a:t>3 of the institutes chose to locally host, while the other 4 used cloud computing</a:t>
            </a:r>
          </a:p>
          <a:p>
            <a:pPr marL="171450" indent="-171450">
              <a:buFont typeface="Calibri"/>
              <a:buChar char="-"/>
            </a:pPr>
            <a:r>
              <a:rPr lang="en-CA" dirty="0">
                <a:ea typeface="Calibri"/>
                <a:cs typeface="Calibri"/>
              </a:rPr>
              <a:t>It's interesting to note that the cloud computing costs for 2 instances that ran for 2 weeks had a large variation ($9 compared to $150)</a:t>
            </a:r>
          </a:p>
          <a:p>
            <a:pPr marL="800100" lvl="1" indent="-171450">
              <a:buFont typeface="Courier New"/>
              <a:buChar char="o"/>
            </a:pPr>
            <a:r>
              <a:rPr lang="en-CA" dirty="0">
                <a:ea typeface="Calibri"/>
                <a:cs typeface="Calibri"/>
              </a:rPr>
              <a:t>There were 130 participants for the cheaper one, and 1093 for the more expensive one</a:t>
            </a:r>
          </a:p>
          <a:p>
            <a:pPr marL="171450" indent="-171450">
              <a:buFont typeface="Calibri"/>
              <a:buChar char="-"/>
            </a:pPr>
            <a:r>
              <a:rPr lang="en-CA" dirty="0">
                <a:ea typeface="Calibri"/>
                <a:cs typeface="Calibri"/>
              </a:rPr>
              <a:t>Overall, students reported positive impacts on their energy literacy, sustainability awareness, and positive behaviour changes</a:t>
            </a:r>
          </a:p>
          <a:p>
            <a:pPr marL="171450" indent="-171450">
              <a:buFont typeface="Calibri"/>
              <a:buChar char="-"/>
            </a:pPr>
            <a:r>
              <a:rPr lang="en-CA" dirty="0">
                <a:ea typeface="Calibri"/>
                <a:cs typeface="Calibri"/>
              </a:rPr>
              <a:t>The successful creation of these customized solutions proves that the framework is a feasible approach to incorporating cloud computing into gamified educational applications  </a:t>
            </a:r>
          </a:p>
          <a:p>
            <a:pPr marL="171450" indent="-171450">
              <a:buFont typeface="Calibri"/>
              <a:buChar char="-"/>
            </a:pPr>
            <a:endParaRPr lang="en-CA" dirty="0">
              <a:ea typeface="Calibri"/>
              <a:cs typeface="Calibri"/>
            </a:endParaRPr>
          </a:p>
          <a:p>
            <a:pPr marL="171450" indent="-171450">
              <a:buFont typeface="Calibri"/>
              <a:buChar char="-"/>
            </a:pPr>
            <a:r>
              <a:rPr lang="en-CA" dirty="0">
                <a:ea typeface="Calibri"/>
                <a:cs typeface="Calibri"/>
              </a:rPr>
              <a:t>Serious Game Stakeholder Experience Assessment Model</a:t>
            </a:r>
          </a:p>
          <a:p>
            <a:pPr marL="800100" lvl="1" indent="-171450">
              <a:buFont typeface="Courier New"/>
              <a:buChar char="o"/>
            </a:pPr>
            <a:r>
              <a:rPr lang="en-CA" dirty="0">
                <a:ea typeface="Calibri"/>
                <a:cs typeface="Calibri"/>
              </a:rPr>
              <a:t>Used to assess the strengths and weaknesses of serious game frameworks with respect to the experiences of different stakeholders within a serious game lifecycle</a:t>
            </a:r>
          </a:p>
          <a:p>
            <a:pPr marL="800100" lvl="1" indent="-171450">
              <a:buFont typeface="Courier New"/>
              <a:buChar char="o"/>
            </a:pPr>
            <a:r>
              <a:rPr lang="en-CA" dirty="0">
                <a:ea typeface="Calibri"/>
                <a:cs typeface="Calibri"/>
              </a:rPr>
              <a:t>Includes both quant and qual questions </a:t>
            </a:r>
          </a:p>
          <a:p>
            <a:pPr marL="800100" lvl="1" indent="-171450">
              <a:buFont typeface="Courier New"/>
              <a:buChar char="o"/>
            </a:pPr>
            <a:r>
              <a:rPr lang="en-CA" dirty="0">
                <a:ea typeface="Calibri"/>
                <a:cs typeface="Calibri"/>
              </a:rPr>
              <a:t>2 approaches</a:t>
            </a:r>
          </a:p>
          <a:p>
            <a:pPr marL="1085850" lvl="2" indent="-171450">
              <a:buFont typeface="Wingdings"/>
              <a:buChar char="§"/>
            </a:pPr>
            <a:r>
              <a:rPr lang="en-CA" dirty="0">
                <a:ea typeface="Calibri"/>
                <a:cs typeface="Calibri"/>
              </a:rPr>
              <a:t>In-vivo pre-post effectiveness study, in-game surveys, post-hoc interviews</a:t>
            </a:r>
          </a:p>
          <a:p>
            <a:pPr marL="1085850" lvl="2" indent="-171450">
              <a:buFont typeface="Wingdings"/>
              <a:buChar char="§"/>
            </a:pPr>
            <a:r>
              <a:rPr lang="en-CA" dirty="0">
                <a:ea typeface="Calibri"/>
                <a:cs typeface="Calibri"/>
              </a:rPr>
              <a:t>In-vitro for the in-lab experiment instances</a:t>
            </a:r>
          </a:p>
          <a:p>
            <a:pPr marL="1085850" lvl="2" indent="-171450">
              <a:buFont typeface="Wingdings"/>
              <a:buChar char="§"/>
            </a:pPr>
            <a:endParaRPr lang="en-CA" dirty="0">
              <a:ea typeface="Calibri"/>
              <a:cs typeface="Calibri"/>
            </a:endParaRPr>
          </a:p>
          <a:p>
            <a:pPr marL="800100" lvl="1" indent="-171450">
              <a:buFont typeface="Courier New"/>
              <a:buChar char="o"/>
            </a:pPr>
            <a:r>
              <a:rPr lang="en-CA" dirty="0">
                <a:ea typeface="Calibri"/>
                <a:cs typeface="Calibri"/>
              </a:rPr>
              <a:t>Major strengths</a:t>
            </a:r>
          </a:p>
          <a:p>
            <a:pPr marL="1085850" lvl="2" indent="-171450">
              <a:buFont typeface="Wingdings"/>
              <a:buChar char="§"/>
            </a:pPr>
            <a:r>
              <a:rPr lang="en-CA" dirty="0">
                <a:ea typeface="Calibri"/>
                <a:cs typeface="Calibri"/>
              </a:rPr>
              <a:t>Ability to create engaging and effective serious games </a:t>
            </a:r>
          </a:p>
          <a:p>
            <a:pPr marL="1085850" lvl="2" indent="-171450">
              <a:buFont typeface="Wingdings"/>
              <a:buChar char="§"/>
            </a:pPr>
            <a:r>
              <a:rPr lang="en-CA" dirty="0">
                <a:ea typeface="Calibri"/>
                <a:cs typeface="Calibri"/>
              </a:rPr>
              <a:t>Easy to use interfaces for game designers and managers</a:t>
            </a:r>
          </a:p>
          <a:p>
            <a:pPr marL="800100" lvl="1" indent="-171450">
              <a:buFont typeface="Courier New"/>
              <a:buChar char="o"/>
            </a:pPr>
            <a:r>
              <a:rPr lang="en-CA" dirty="0">
                <a:ea typeface="Calibri"/>
                <a:cs typeface="Calibri"/>
              </a:rPr>
              <a:t>Weaknesses</a:t>
            </a:r>
          </a:p>
          <a:p>
            <a:pPr marL="1085850" lvl="2" indent="-171450">
              <a:buFont typeface="Wingdings"/>
              <a:buChar char="§"/>
            </a:pPr>
            <a:r>
              <a:rPr lang="en-CA" dirty="0">
                <a:ea typeface="Calibri"/>
                <a:cs typeface="Calibri"/>
              </a:rPr>
              <a:t>Difficulty developing new enhancements to extend the framework from a game developer perspective</a:t>
            </a:r>
          </a:p>
          <a:p>
            <a:pPr marL="1085850" lvl="2" indent="-171450">
              <a:buFont typeface="Wingdings"/>
              <a:buChar char="§"/>
            </a:pPr>
            <a:r>
              <a:rPr lang="en-CA" dirty="0">
                <a:ea typeface="Calibri"/>
                <a:cs typeface="Calibri"/>
              </a:rPr>
              <a:t>Difficulty integrating the framework with external services like LDAP and email servers from a system perspective</a:t>
            </a:r>
          </a:p>
          <a:p>
            <a:pPr marL="1543050" lvl="3" indent="-171450">
              <a:buFont typeface="Calibri"/>
              <a:buChar char="-"/>
            </a:pPr>
            <a:r>
              <a:rPr lang="en-CA" dirty="0">
                <a:ea typeface="Calibri"/>
                <a:cs typeface="Calibri"/>
              </a:rPr>
              <a:t>Lightweight directory access protocol</a:t>
            </a:r>
          </a:p>
          <a:p>
            <a:pPr marL="1543050" lvl="3" indent="-171450">
              <a:buFont typeface="Calibri"/>
              <a:buChar char="-"/>
            </a:pPr>
            <a:r>
              <a:rPr lang="en-CA" dirty="0">
                <a:ea typeface="Calibri"/>
                <a:cs typeface="Calibri"/>
              </a:rPr>
              <a:t>Used to access and maintain distributed directory info services over IP network</a:t>
            </a:r>
          </a:p>
          <a:p>
            <a:pPr marL="1085850" lvl="2" indent="-171450">
              <a:buFont typeface="Wingdings"/>
              <a:buChar char="§"/>
            </a:pPr>
            <a:r>
              <a:rPr lang="en-CA" dirty="0">
                <a:ea typeface="Calibri"/>
                <a:cs typeface="Calibri"/>
              </a:rPr>
              <a:t>Lack of WYSIWYG content authoring tool from a game designer perspective </a:t>
            </a:r>
          </a:p>
          <a:p>
            <a:pPr marL="1543050" lvl="3" indent="-171450">
              <a:buFont typeface="Calibri"/>
              <a:buChar char="-"/>
            </a:pPr>
            <a:r>
              <a:rPr lang="en-CA" dirty="0">
                <a:ea typeface="Calibri"/>
                <a:cs typeface="Calibri"/>
              </a:rPr>
              <a:t>What you see is what you get</a:t>
            </a:r>
          </a:p>
          <a:p>
            <a:pPr marL="1543050" lvl="3" indent="-171450">
              <a:buFont typeface="Calibri"/>
              <a:buChar char="-"/>
            </a:pPr>
            <a:r>
              <a:rPr lang="en-CA" dirty="0">
                <a:ea typeface="Calibri"/>
                <a:cs typeface="Calibri"/>
              </a:rPr>
              <a:t>A tool to enable designers to create and format content in a visual manner without needing to code </a:t>
            </a:r>
          </a:p>
          <a:p>
            <a:pPr marL="1543050" lvl="3" indent="-171450">
              <a:buFont typeface="Calibri"/>
              <a:buChar char="-"/>
            </a:pPr>
            <a:endParaRPr lang="en-CA" dirty="0">
              <a:ea typeface="Calibri"/>
              <a:cs typeface="Calibri"/>
            </a:endParaRPr>
          </a:p>
          <a:p>
            <a:pPr marL="800100" lvl="1" indent="-171450">
              <a:buFont typeface="Courier New"/>
              <a:buChar char="o"/>
            </a:pPr>
            <a:endParaRPr lang="en-CA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214897-368A-66FA-0603-05B42370B1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64812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5A1C1-88AC-7EEF-A916-FBD9D7A4B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BF100A-293C-2369-62EF-40FCB8A669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C6F834-82A1-CDD4-E144-67427DCE48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4A147-270E-9C52-5E2B-1E2E3D2529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63187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0AC37-886D-EC0D-6883-143C0F097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A456E1-AAF9-F244-90EC-32C9EAD87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B30EFC-B30C-975C-F0AB-6A6B4DD385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F0965F-D187-CFC8-E5AB-FC61EE725D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62095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2107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2525E-2AE6-C621-0EDB-E55BE5991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F9D017-6676-30B5-3657-E0066644BA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545BDB-7705-A179-945E-0C586389CE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5DD92-9C68-2F34-4945-105871FF98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5122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2416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2195E-E9C1-0228-DCE4-B46E5125B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489AEB-DB10-60DA-C2D7-511C5ED2EB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DC2EDF-5E2C-886A-7652-5BEF214BB3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>
                <a:ea typeface="Calibri"/>
                <a:cs typeface="Calibri"/>
              </a:rPr>
              <a:t>Search filters:</a:t>
            </a:r>
          </a:p>
          <a:p>
            <a:r>
              <a:rPr lang="en-CA" dirty="0">
                <a:ea typeface="Calibri"/>
                <a:cs typeface="Calibri"/>
              </a:rPr>
              <a:t>Date –1484</a:t>
            </a:r>
          </a:p>
          <a:p>
            <a:r>
              <a:rPr lang="en-CA" dirty="0">
                <a:ea typeface="Calibri"/>
                <a:cs typeface="Calibri"/>
              </a:rPr>
              <a:t>OR and exclusions -4111</a:t>
            </a:r>
          </a:p>
          <a:p>
            <a:endParaRPr lang="en-CA" dirty="0">
              <a:ea typeface="Calibri"/>
              <a:cs typeface="Calibri"/>
            </a:endParaRPr>
          </a:p>
          <a:p>
            <a:r>
              <a:rPr lang="en-CA">
                <a:ea typeface="Calibri"/>
                <a:cs typeface="Calibri"/>
              </a:rPr>
              <a:t>Manual filter:</a:t>
            </a:r>
          </a:p>
          <a:p>
            <a:r>
              <a:rPr lang="en-CA" dirty="0">
                <a:ea typeface="Calibri"/>
                <a:cs typeface="Calibri"/>
              </a:rPr>
              <a:t>Citation –57 </a:t>
            </a:r>
          </a:p>
          <a:p>
            <a:r>
              <a:rPr lang="en-CA" dirty="0">
                <a:ea typeface="Calibri"/>
                <a:cs typeface="Calibri"/>
              </a:rPr>
              <a:t>Redacted -10</a:t>
            </a:r>
          </a:p>
          <a:p>
            <a:r>
              <a:rPr lang="en-CA" dirty="0" err="1">
                <a:ea typeface="Calibri"/>
                <a:cs typeface="Calibri"/>
              </a:rPr>
              <a:t>Non-english</a:t>
            </a:r>
            <a:r>
              <a:rPr lang="en-CA" dirty="0">
                <a:ea typeface="Calibri"/>
                <a:cs typeface="Calibri"/>
              </a:rPr>
              <a:t> -68</a:t>
            </a:r>
          </a:p>
          <a:p>
            <a:r>
              <a:rPr lang="en-CA" dirty="0">
                <a:ea typeface="Calibri"/>
                <a:cs typeface="Calibri"/>
              </a:rPr>
              <a:t>Duplicate -1320</a:t>
            </a:r>
          </a:p>
          <a:p>
            <a:r>
              <a:rPr lang="en-CA" dirty="0">
                <a:ea typeface="Calibri"/>
                <a:cs typeface="Calibri"/>
              </a:rPr>
              <a:t>Book 26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F495A-C0C5-4895-615A-6BB6BECC7C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4994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2035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E68E6-E988-4C1C-3667-6DA35B452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092FFC-E4D7-5014-2C0B-E46EA6C2E3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8C63A5-B6DC-07DF-27DA-D103751792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ea typeface="Calibri"/>
                <a:cs typeface="Calibri"/>
              </a:rPr>
              <a:t>Covid 2020-2022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2D1E2-D8F1-C12B-3AEA-A533A3D34D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9846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2F2F3-49E9-6CE5-32CC-7229EC823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31FEF6-0EC9-E657-77A8-62D039A64C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67663D-D49C-0F53-F230-63ED118586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1E4CA8-EE65-A1E6-42B9-446105F160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594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D4105-FF9B-7300-1B99-F7307798F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1A5463-A692-AB1E-44C6-AC8289DA37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0CF91C-CFB9-8C9E-A3A5-EFF6F53D4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8973C-F49C-4219-935A-D58D804E5B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F88A7-2010-4E1A-900C-64B8A1752EB8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2644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ext, swimming, ocean floor&#10;&#10;Description automatically generated">
            <a:extLst>
              <a:ext uri="{FF2B5EF4-FFF2-40B4-BE49-F238E27FC236}">
                <a16:creationId xmlns:a16="http://schemas.microsoft.com/office/drawing/2014/main" id="{0D6BB804-59F9-6E31-FCE8-2C51359AFD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34518D-BC5E-6CF1-4596-C7A385B36A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772319"/>
            <a:ext cx="10734040" cy="1655762"/>
          </a:xfrm>
          <a:prstGeom prst="rect">
            <a:avLst/>
          </a:prstGeom>
        </p:spPr>
        <p:txBody>
          <a:bodyPr anchor="t"/>
          <a:lstStyle>
            <a:lvl1pPr algn="l">
              <a:defRPr sz="6000" b="0" i="0">
                <a:solidFill>
                  <a:srgbClr val="FFC62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>
                <a:solidFill>
                  <a:srgbClr val="FFC529"/>
                </a:solidFill>
                <a:effectLst/>
                <a:latin typeface="Arial" panose="020B0604020202020204" pitchFamily="34" charset="0"/>
              </a:rPr>
              <a:t>TITLE OF POWERPOINT</a:t>
            </a:r>
            <a:br>
              <a:rPr lang="en-CA">
                <a:solidFill>
                  <a:srgbClr val="FFC529"/>
                </a:solidFill>
                <a:effectLst/>
                <a:latin typeface="Arial" panose="020B0604020202020204" pitchFamily="34" charset="0"/>
              </a:rPr>
            </a:br>
            <a:r>
              <a:rPr lang="en-CA">
                <a:solidFill>
                  <a:srgbClr val="FFC529"/>
                </a:solidFill>
                <a:effectLst/>
                <a:latin typeface="Arial" panose="020B0604020202020204" pitchFamily="34" charset="0"/>
              </a:rPr>
              <a:t>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94E0B-A687-78B3-9EAC-8ADD81FA42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2601119"/>
            <a:ext cx="10734040" cy="9853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>
                <a:effectLst/>
                <a:latin typeface="Arial" panose="020B0604020202020204" pitchFamily="34" charset="0"/>
              </a:rPr>
              <a:t>Faculty Name </a:t>
            </a:r>
            <a:br>
              <a:rPr lang="en-CA">
                <a:effectLst/>
                <a:latin typeface="Arial" panose="020B0604020202020204" pitchFamily="34" charset="0"/>
              </a:rPr>
            </a:br>
            <a:r>
              <a:rPr lang="en-CA">
                <a:effectLst/>
                <a:latin typeface="Arial" panose="020B0604020202020204" pitchFamily="34" charset="0"/>
              </a:rPr>
              <a:t>Appears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3AAF9D-40E7-92C1-3A19-A8E0D5F7CA5D}"/>
              </a:ext>
            </a:extLst>
          </p:cNvPr>
          <p:cNvSpPr/>
          <p:nvPr userDrawn="1"/>
        </p:nvSpPr>
        <p:spPr>
          <a:xfrm>
            <a:off x="0" y="5618480"/>
            <a:ext cx="6096000" cy="934720"/>
          </a:xfrm>
          <a:prstGeom prst="rect">
            <a:avLst/>
          </a:prstGeom>
          <a:solidFill>
            <a:srgbClr val="FFC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FE73E0-ABF0-1B57-F249-0B5D0A559993}"/>
              </a:ext>
            </a:extLst>
          </p:cNvPr>
          <p:cNvSpPr/>
          <p:nvPr userDrawn="1"/>
        </p:nvSpPr>
        <p:spPr>
          <a:xfrm>
            <a:off x="6096000" y="5618320"/>
            <a:ext cx="6096000" cy="934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72A49E-1654-ECBB-68FA-F61CE4792A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34200" y="5757623"/>
            <a:ext cx="3967566" cy="656115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2AD2460-454C-36AF-DD2D-0083AA7467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3280" y="5811201"/>
            <a:ext cx="4643120" cy="54895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 b="1">
                <a:latin typeface="Arial" panose="020B0604020202020204" pitchFamily="34" charset="0"/>
              </a:rPr>
              <a:t>Date XX, 20XX</a:t>
            </a:r>
            <a:endParaRPr lang="en-CA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2028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005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EE796C1-7E0F-70FF-A4F1-5C4B68B36C3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81"/>
            <a:ext cx="12192000" cy="56181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8000"/>
            </a:lvl1pPr>
          </a:lstStyle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3AAF9D-40E7-92C1-3A19-A8E0D5F7CA5D}"/>
              </a:ext>
            </a:extLst>
          </p:cNvPr>
          <p:cNvSpPr/>
          <p:nvPr userDrawn="1"/>
        </p:nvSpPr>
        <p:spPr>
          <a:xfrm>
            <a:off x="0" y="5618480"/>
            <a:ext cx="6096000" cy="934720"/>
          </a:xfrm>
          <a:prstGeom prst="rect">
            <a:avLst/>
          </a:prstGeom>
          <a:solidFill>
            <a:srgbClr val="FFC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FE73E0-ABF0-1B57-F249-0B5D0A559993}"/>
              </a:ext>
            </a:extLst>
          </p:cNvPr>
          <p:cNvSpPr/>
          <p:nvPr userDrawn="1"/>
        </p:nvSpPr>
        <p:spPr>
          <a:xfrm>
            <a:off x="6096000" y="5618320"/>
            <a:ext cx="6096000" cy="934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72A49E-1654-ECBB-68FA-F61CE4792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34200" y="5757623"/>
            <a:ext cx="3967566" cy="65611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813434B-6344-5A91-7FA4-A5004FDECB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772319"/>
            <a:ext cx="11028680" cy="1655762"/>
          </a:xfrm>
          <a:prstGeom prst="rect">
            <a:avLst/>
          </a:prstGeom>
        </p:spPr>
        <p:txBody>
          <a:bodyPr anchor="t"/>
          <a:lstStyle>
            <a:lvl1pPr algn="l">
              <a:defRPr sz="6000" b="0" i="0">
                <a:solidFill>
                  <a:srgbClr val="FFC62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>
                <a:solidFill>
                  <a:srgbClr val="FFC529"/>
                </a:solidFill>
                <a:effectLst/>
                <a:latin typeface="Arial" panose="020B0604020202020204" pitchFamily="34" charset="0"/>
              </a:rPr>
              <a:t>TITLE OF POWERPOINT</a:t>
            </a:r>
            <a:br>
              <a:rPr lang="en-CA">
                <a:solidFill>
                  <a:srgbClr val="FFC529"/>
                </a:solidFill>
                <a:effectLst/>
                <a:latin typeface="Arial" panose="020B0604020202020204" pitchFamily="34" charset="0"/>
              </a:rPr>
            </a:br>
            <a:r>
              <a:rPr lang="en-CA">
                <a:solidFill>
                  <a:srgbClr val="FFC529"/>
                </a:solidFill>
                <a:effectLst/>
                <a:latin typeface="Arial" panose="020B0604020202020204" pitchFamily="34" charset="0"/>
              </a:rPr>
              <a:t>PRESENTATION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3397238-2328-4352-1279-40F657DCCEE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2601119"/>
            <a:ext cx="5054600" cy="9853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>
                <a:effectLst/>
                <a:latin typeface="Arial" panose="020B0604020202020204" pitchFamily="34" charset="0"/>
              </a:rPr>
              <a:t>Faculty Name </a:t>
            </a:r>
            <a:br>
              <a:rPr lang="en-CA">
                <a:effectLst/>
                <a:latin typeface="Arial" panose="020B0604020202020204" pitchFamily="34" charset="0"/>
              </a:rPr>
            </a:br>
            <a:r>
              <a:rPr lang="en-CA">
                <a:effectLst/>
                <a:latin typeface="Arial" panose="020B0604020202020204" pitchFamily="34" charset="0"/>
              </a:rPr>
              <a:t>Appears Here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0A0FEFBC-F75A-9C95-6EB4-F707281891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3280" y="5811201"/>
            <a:ext cx="4683760" cy="54895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 b="1">
                <a:latin typeface="Arial" panose="020B0604020202020204" pitchFamily="34" charset="0"/>
              </a:rPr>
              <a:t>Date XX, 20XX</a:t>
            </a:r>
            <a:endParaRPr lang="en-CA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3066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3AAF9D-40E7-92C1-3A19-A8E0D5F7CA5D}"/>
              </a:ext>
            </a:extLst>
          </p:cNvPr>
          <p:cNvSpPr/>
          <p:nvPr userDrawn="1"/>
        </p:nvSpPr>
        <p:spPr>
          <a:xfrm>
            <a:off x="0" y="5618480"/>
            <a:ext cx="6096000" cy="934720"/>
          </a:xfrm>
          <a:prstGeom prst="rect">
            <a:avLst/>
          </a:prstGeom>
          <a:solidFill>
            <a:srgbClr val="FFC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FE73E0-ABF0-1B57-F249-0B5D0A559993}"/>
              </a:ext>
            </a:extLst>
          </p:cNvPr>
          <p:cNvSpPr/>
          <p:nvPr userDrawn="1"/>
        </p:nvSpPr>
        <p:spPr>
          <a:xfrm>
            <a:off x="6096000" y="5618320"/>
            <a:ext cx="6096000" cy="934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72A49E-1654-ECBB-68FA-F61CE4792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34200" y="5757623"/>
            <a:ext cx="3967566" cy="656115"/>
          </a:xfrm>
          <a:prstGeom prst="rect">
            <a:avLst/>
          </a:prstGeom>
        </p:spPr>
      </p:pic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0A0FEFBC-F75A-9C95-6EB4-F707281891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3280" y="5811201"/>
            <a:ext cx="4683760" cy="54895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 b="1">
                <a:latin typeface="Arial" panose="020B0604020202020204" pitchFamily="34" charset="0"/>
              </a:rPr>
              <a:t>Date XX, 20XX</a:t>
            </a:r>
            <a:endParaRPr lang="en-CA">
              <a:latin typeface="Arial" panose="020B0604020202020204" pitchFamily="34" charset="0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FE3C3D3C-6CE4-3AAB-32B0-9B9BD98F94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650" y="2601120"/>
            <a:ext cx="8068310" cy="9853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CA">
                <a:effectLst/>
                <a:latin typeface="Arial" panose="020B0604020202020204" pitchFamily="34" charset="0"/>
              </a:rPr>
              <a:t>Faculty Name </a:t>
            </a:r>
            <a:br>
              <a:rPr lang="en-CA">
                <a:effectLst/>
                <a:latin typeface="Arial" panose="020B0604020202020204" pitchFamily="34" charset="0"/>
              </a:rPr>
            </a:br>
            <a:r>
              <a:rPr lang="en-CA">
                <a:effectLst/>
                <a:latin typeface="Arial" panose="020B0604020202020204" pitchFamily="34" charset="0"/>
              </a:rPr>
              <a:t>Appears Here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1DCA7C0-9A0E-28E0-8214-51A3691098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707866"/>
            <a:ext cx="11170868" cy="170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0" i="0">
                <a:solidFill>
                  <a:srgbClr val="1247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OF POWERPOINT PRESENTATION</a:t>
            </a:r>
          </a:p>
        </p:txBody>
      </p:sp>
    </p:spTree>
    <p:extLst>
      <p:ext uri="{BB962C8B-B14F-4D97-AF65-F5344CB8AC3E}">
        <p14:creationId xmlns:p14="http://schemas.microsoft.com/office/powerpoint/2010/main" val="22844054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A894E0B-A687-78B3-9EAC-8ADD81FA42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1839433"/>
            <a:ext cx="5816600" cy="420052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>
                <a:effectLst/>
                <a:latin typeface="Arial" panose="020B0604020202020204" pitchFamily="34" charset="0"/>
              </a:rPr>
              <a:t>Lorem ipsum dolor sit </a:t>
            </a:r>
            <a:r>
              <a:rPr lang="en-CA" err="1">
                <a:effectLst/>
                <a:latin typeface="Arial" panose="020B0604020202020204" pitchFamily="34" charset="0"/>
              </a:rPr>
              <a:t>amet</a:t>
            </a:r>
            <a:r>
              <a:rPr lang="en-CA">
                <a:effectLst/>
                <a:latin typeface="Arial" panose="020B0604020202020204" pitchFamily="34" charset="0"/>
              </a:rPr>
              <a:t>, </a:t>
            </a:r>
            <a:r>
              <a:rPr lang="en-CA" err="1">
                <a:effectLst/>
                <a:latin typeface="Arial" panose="020B0604020202020204" pitchFamily="34" charset="0"/>
              </a:rPr>
              <a:t>consectetur</a:t>
            </a:r>
            <a:r>
              <a:rPr lang="en-CA">
                <a:effectLst/>
                <a:latin typeface="Arial" panose="020B0604020202020204" pitchFamily="34" charset="0"/>
              </a:rPr>
              <a:t> </a:t>
            </a:r>
            <a:r>
              <a:rPr lang="en-CA" err="1">
                <a:effectLst/>
                <a:latin typeface="Arial" panose="020B0604020202020204" pitchFamily="34" charset="0"/>
              </a:rPr>
              <a:t>adipiscing</a:t>
            </a:r>
            <a:r>
              <a:rPr lang="en-CA">
                <a:effectLst/>
                <a:latin typeface="Arial" panose="020B0604020202020204" pitchFamily="34" charset="0"/>
              </a:rPr>
              <a:t> </a:t>
            </a:r>
            <a:r>
              <a:rPr lang="en-CA" err="1">
                <a:effectLst/>
                <a:latin typeface="Arial" panose="020B0604020202020204" pitchFamily="34" charset="0"/>
              </a:rPr>
              <a:t>elit</a:t>
            </a:r>
            <a:r>
              <a:rPr lang="en-CA">
                <a:effectLst/>
                <a:latin typeface="Arial" panose="020B0604020202020204" pitchFamily="34" charset="0"/>
              </a:rPr>
              <a:t>, sed do </a:t>
            </a:r>
            <a:r>
              <a:rPr lang="en-CA" err="1">
                <a:effectLst/>
                <a:latin typeface="Arial" panose="020B0604020202020204" pitchFamily="34" charset="0"/>
              </a:rPr>
              <a:t>eiusmod</a:t>
            </a:r>
            <a:r>
              <a:rPr lang="en-CA">
                <a:effectLst/>
                <a:latin typeface="Arial" panose="020B0604020202020204" pitchFamily="34" charset="0"/>
              </a:rPr>
              <a:t> </a:t>
            </a:r>
            <a:r>
              <a:rPr lang="en-CA" err="1">
                <a:effectLst/>
                <a:latin typeface="Arial" panose="020B0604020202020204" pitchFamily="34" charset="0"/>
              </a:rPr>
              <a:t>tempor</a:t>
            </a:r>
            <a:r>
              <a:rPr lang="en-CA">
                <a:effectLst/>
                <a:latin typeface="Arial" panose="020B0604020202020204" pitchFamily="34" charset="0"/>
              </a:rPr>
              <a:t> </a:t>
            </a:r>
            <a:r>
              <a:rPr lang="en-CA" err="1">
                <a:effectLst/>
                <a:latin typeface="Arial" panose="020B0604020202020204" pitchFamily="34" charset="0"/>
              </a:rPr>
              <a:t>incididunt</a:t>
            </a:r>
            <a:r>
              <a:rPr lang="en-CA">
                <a:effectLst/>
                <a:latin typeface="Arial" panose="020B0604020202020204" pitchFamily="34" charset="0"/>
              </a:rPr>
              <a:t> labore et dolore magna </a:t>
            </a:r>
            <a:r>
              <a:rPr lang="en-CA" err="1">
                <a:effectLst/>
                <a:latin typeface="Arial" panose="020B0604020202020204" pitchFamily="34" charset="0"/>
              </a:rPr>
              <a:t>aliqua</a:t>
            </a:r>
            <a:r>
              <a:rPr lang="en-CA">
                <a:effectLst/>
                <a:latin typeface="Arial" panose="020B0604020202020204" pitchFamily="34" charset="0"/>
              </a:rPr>
              <a:t>. </a:t>
            </a:r>
          </a:p>
          <a:p>
            <a:r>
              <a:rPr lang="en-CA">
                <a:effectLst/>
                <a:latin typeface="Arial" panose="020B0604020202020204" pitchFamily="34" charset="0"/>
              </a:rPr>
              <a:t>Ut </a:t>
            </a:r>
            <a:r>
              <a:rPr lang="en-CA" err="1">
                <a:effectLst/>
                <a:latin typeface="Arial" panose="020B0604020202020204" pitchFamily="34" charset="0"/>
              </a:rPr>
              <a:t>enim</a:t>
            </a:r>
            <a:r>
              <a:rPr lang="en-CA">
                <a:effectLst/>
                <a:latin typeface="Arial" panose="020B0604020202020204" pitchFamily="34" charset="0"/>
              </a:rPr>
              <a:t> ad minim </a:t>
            </a:r>
            <a:r>
              <a:rPr lang="en-CA" err="1">
                <a:effectLst/>
                <a:latin typeface="Arial" panose="020B0604020202020204" pitchFamily="34" charset="0"/>
              </a:rPr>
              <a:t>veniam</a:t>
            </a:r>
            <a:r>
              <a:rPr lang="en-CA">
                <a:effectLst/>
                <a:latin typeface="Arial" panose="020B0604020202020204" pitchFamily="34" charset="0"/>
              </a:rPr>
              <a:t>, </a:t>
            </a:r>
            <a:r>
              <a:rPr lang="en-CA" err="1">
                <a:effectLst/>
                <a:latin typeface="Arial" panose="020B0604020202020204" pitchFamily="34" charset="0"/>
              </a:rPr>
              <a:t>quis</a:t>
            </a:r>
            <a:r>
              <a:rPr lang="en-CA">
                <a:effectLst/>
                <a:latin typeface="Arial" panose="020B0604020202020204" pitchFamily="34" charset="0"/>
              </a:rPr>
              <a:t> </a:t>
            </a:r>
            <a:r>
              <a:rPr lang="en-CA" err="1">
                <a:effectLst/>
                <a:latin typeface="Arial" panose="020B0604020202020204" pitchFamily="34" charset="0"/>
              </a:rPr>
              <a:t>nostrud</a:t>
            </a:r>
            <a:r>
              <a:rPr lang="en-CA">
                <a:effectLst/>
                <a:latin typeface="Arial" panose="020B0604020202020204" pitchFamily="34" charset="0"/>
              </a:rPr>
              <a:t> exercitation </a:t>
            </a:r>
            <a:r>
              <a:rPr lang="en-CA" err="1">
                <a:effectLst/>
                <a:latin typeface="Arial" panose="020B0604020202020204" pitchFamily="34" charset="0"/>
              </a:rPr>
              <a:t>ullamco</a:t>
            </a:r>
            <a:r>
              <a:rPr lang="en-CA">
                <a:effectLst/>
                <a:latin typeface="Arial" panose="020B0604020202020204" pitchFamily="34" charset="0"/>
              </a:rPr>
              <a:t> </a:t>
            </a:r>
            <a:r>
              <a:rPr lang="en-CA" err="1">
                <a:effectLst/>
                <a:latin typeface="Arial" panose="020B0604020202020204" pitchFamily="34" charset="0"/>
              </a:rPr>
              <a:t>laboris</a:t>
            </a:r>
            <a:r>
              <a:rPr lang="en-CA">
                <a:effectLst/>
                <a:latin typeface="Arial" panose="020B0604020202020204" pitchFamily="34" charset="0"/>
              </a:rPr>
              <a:t> nisi </a:t>
            </a:r>
            <a:r>
              <a:rPr lang="en-CA" err="1">
                <a:effectLst/>
                <a:latin typeface="Arial" panose="020B0604020202020204" pitchFamily="34" charset="0"/>
              </a:rPr>
              <a:t>ut</a:t>
            </a:r>
            <a:r>
              <a:rPr lang="en-CA">
                <a:effectLst/>
                <a:latin typeface="Arial" panose="020B0604020202020204" pitchFamily="34" charset="0"/>
              </a:rPr>
              <a:t> </a:t>
            </a:r>
            <a:r>
              <a:rPr lang="en-CA" err="1">
                <a:effectLst/>
                <a:latin typeface="Arial" panose="020B0604020202020204" pitchFamily="34" charset="0"/>
              </a:rPr>
              <a:t>aliquip</a:t>
            </a:r>
            <a:r>
              <a:rPr lang="en-CA">
                <a:effectLst/>
                <a:latin typeface="Arial" panose="020B0604020202020204" pitchFamily="34" charset="0"/>
              </a:rPr>
              <a:t> ex </a:t>
            </a:r>
            <a:r>
              <a:rPr lang="en-CA" err="1">
                <a:effectLst/>
                <a:latin typeface="Arial" panose="020B0604020202020204" pitchFamily="34" charset="0"/>
              </a:rPr>
              <a:t>ea</a:t>
            </a:r>
            <a:r>
              <a:rPr lang="en-CA">
                <a:effectLst/>
                <a:latin typeface="Arial" panose="020B0604020202020204" pitchFamily="34" charset="0"/>
              </a:rPr>
              <a:t> </a:t>
            </a:r>
            <a:r>
              <a:rPr lang="en-CA" err="1">
                <a:effectLst/>
                <a:latin typeface="Arial" panose="020B0604020202020204" pitchFamily="34" charset="0"/>
              </a:rPr>
              <a:t>commodo</a:t>
            </a:r>
            <a:r>
              <a:rPr lang="en-CA">
                <a:effectLst/>
                <a:latin typeface="Arial" panose="020B0604020202020204" pitchFamily="34" charset="0"/>
              </a:rPr>
              <a:t> </a:t>
            </a:r>
            <a:r>
              <a:rPr lang="en-CA" err="1">
                <a:effectLst/>
                <a:latin typeface="Arial" panose="020B0604020202020204" pitchFamily="34" charset="0"/>
              </a:rPr>
              <a:t>consequat</a:t>
            </a:r>
            <a:r>
              <a:rPr lang="en-CA"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CA">
                <a:effectLst/>
                <a:latin typeface="Arial" panose="020B0604020202020204" pitchFamily="34" charset="0"/>
              </a:rPr>
              <a:t>Lorem ipsum dolor sit </a:t>
            </a:r>
            <a:r>
              <a:rPr lang="en-CA" err="1">
                <a:effectLst/>
                <a:latin typeface="Arial" panose="020B0604020202020204" pitchFamily="34" charset="0"/>
              </a:rPr>
              <a:t>amet</a:t>
            </a:r>
            <a:r>
              <a:rPr lang="en-CA">
                <a:effectLst/>
                <a:latin typeface="Arial" panose="020B0604020202020204" pitchFamily="34" charset="0"/>
              </a:rPr>
              <a:t>,  </a:t>
            </a:r>
            <a:r>
              <a:rPr lang="en-CA" err="1">
                <a:effectLst/>
                <a:latin typeface="Arial" panose="020B0604020202020204" pitchFamily="34" charset="0"/>
              </a:rPr>
              <a:t>onsectetur</a:t>
            </a:r>
            <a:r>
              <a:rPr lang="en-CA">
                <a:effectLst/>
                <a:latin typeface="Arial" panose="020B0604020202020204" pitchFamily="34" charset="0"/>
              </a:rPr>
              <a:t> </a:t>
            </a:r>
            <a:r>
              <a:rPr lang="en-CA" err="1">
                <a:effectLst/>
                <a:latin typeface="Arial" panose="020B0604020202020204" pitchFamily="34" charset="0"/>
              </a:rPr>
              <a:t>adipiscing</a:t>
            </a:r>
            <a:r>
              <a:rPr lang="en-CA">
                <a:effectLst/>
                <a:latin typeface="Arial" panose="020B0604020202020204" pitchFamily="34" charset="0"/>
              </a:rPr>
              <a:t> </a:t>
            </a:r>
            <a:r>
              <a:rPr lang="en-CA" err="1">
                <a:effectLst/>
                <a:latin typeface="Arial" panose="020B0604020202020204" pitchFamily="34" charset="0"/>
              </a:rPr>
              <a:t>elit</a:t>
            </a:r>
            <a:r>
              <a:rPr lang="en-CA">
                <a:effectLst/>
                <a:latin typeface="Arial" panose="020B0604020202020204" pitchFamily="34" charset="0"/>
              </a:rPr>
              <a:t>, sed do </a:t>
            </a:r>
            <a:r>
              <a:rPr lang="en-CA" err="1">
                <a:effectLst/>
                <a:latin typeface="Arial" panose="020B0604020202020204" pitchFamily="34" charset="0"/>
              </a:rPr>
              <a:t>eiusmod</a:t>
            </a:r>
            <a:r>
              <a:rPr lang="en-CA">
                <a:effectLst/>
                <a:latin typeface="Arial" panose="020B0604020202020204" pitchFamily="34" charset="0"/>
              </a:rPr>
              <a:t> </a:t>
            </a:r>
            <a:r>
              <a:rPr lang="en-CA" err="1">
                <a:effectLst/>
                <a:latin typeface="Arial" panose="020B0604020202020204" pitchFamily="34" charset="0"/>
              </a:rPr>
              <a:t>tempor</a:t>
            </a:r>
            <a:r>
              <a:rPr lang="en-CA">
                <a:effectLst/>
                <a:latin typeface="Arial" panose="020B0604020202020204" pitchFamily="34" charset="0"/>
              </a:rPr>
              <a:t> </a:t>
            </a:r>
            <a:r>
              <a:rPr lang="en-CA" err="1">
                <a:effectLst/>
                <a:latin typeface="Arial" panose="020B0604020202020204" pitchFamily="34" charset="0"/>
              </a:rPr>
              <a:t>incididunt</a:t>
            </a:r>
            <a:r>
              <a:rPr lang="en-CA">
                <a:effectLst/>
                <a:latin typeface="Arial" panose="020B0604020202020204" pitchFamily="34" charset="0"/>
              </a:rPr>
              <a:t> labore et dolore magna </a:t>
            </a:r>
            <a:r>
              <a:rPr lang="en-CA" err="1">
                <a:effectLst/>
                <a:latin typeface="Arial" panose="020B0604020202020204" pitchFamily="34" charset="0"/>
              </a:rPr>
              <a:t>aliqua</a:t>
            </a:r>
            <a:r>
              <a:rPr lang="en-CA"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3AAF9D-40E7-92C1-3A19-A8E0D5F7CA5D}"/>
              </a:ext>
            </a:extLst>
          </p:cNvPr>
          <p:cNvSpPr/>
          <p:nvPr userDrawn="1"/>
        </p:nvSpPr>
        <p:spPr>
          <a:xfrm flipV="1">
            <a:off x="0" y="6457687"/>
            <a:ext cx="9544833" cy="45719"/>
          </a:xfrm>
          <a:prstGeom prst="rect">
            <a:avLst/>
          </a:prstGeom>
          <a:solidFill>
            <a:srgbClr val="FFC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72A49E-1654-ECBB-68FA-F61CE4792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77400" y="6291102"/>
            <a:ext cx="2291166" cy="378889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D365E25-E7E3-9C61-2A8E-E7365A596E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54241" y="1839913"/>
            <a:ext cx="4439920" cy="42005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375A2175-C58A-49B1-FE6A-82AD91D11B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706810"/>
            <a:ext cx="10855961" cy="7463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solidFill>
                  <a:srgbClr val="1247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&amp;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239973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A894E0B-A687-78B3-9EAC-8ADD81FA42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1839433"/>
            <a:ext cx="10490200" cy="4200529"/>
          </a:xfrm>
          <a:prstGeom prst="rect">
            <a:avLst/>
          </a:prstGeom>
        </p:spPr>
        <p:txBody>
          <a:bodyPr/>
          <a:lstStyle>
            <a:lvl1pPr marL="342900" indent="-342900" algn="l">
              <a:lnSpc>
                <a:spcPct val="100000"/>
              </a:lnSpc>
              <a:buClr>
                <a:srgbClr val="FFC629"/>
              </a:buClr>
              <a:buFont typeface="Arial" panose="020B0604020202020204" pitchFamily="34" charset="0"/>
              <a:buChar char="•"/>
              <a:defRPr sz="2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>
                <a:effectLst/>
                <a:latin typeface="Arial" panose="020B0604020202020204" pitchFamily="34" charset="0"/>
              </a:rPr>
              <a:t>Lorem ipsum dolor sit </a:t>
            </a:r>
            <a:r>
              <a:rPr lang="en-CA" err="1">
                <a:effectLst/>
                <a:latin typeface="Arial" panose="020B0604020202020204" pitchFamily="34" charset="0"/>
              </a:rPr>
              <a:t>amet</a:t>
            </a:r>
            <a:r>
              <a:rPr lang="en-CA">
                <a:effectLst/>
                <a:latin typeface="Arial" panose="020B0604020202020204" pitchFamily="34" charset="0"/>
              </a:rPr>
              <a:t>, </a:t>
            </a:r>
            <a:r>
              <a:rPr lang="en-CA" err="1">
                <a:effectLst/>
                <a:latin typeface="Arial" panose="020B0604020202020204" pitchFamily="34" charset="0"/>
              </a:rPr>
              <a:t>consectetur</a:t>
            </a:r>
            <a:r>
              <a:rPr lang="en-CA">
                <a:effectLst/>
                <a:latin typeface="Arial" panose="020B0604020202020204" pitchFamily="34" charset="0"/>
              </a:rPr>
              <a:t> </a:t>
            </a:r>
            <a:r>
              <a:rPr lang="en-CA" err="1">
                <a:effectLst/>
                <a:latin typeface="Arial" panose="020B0604020202020204" pitchFamily="34" charset="0"/>
              </a:rPr>
              <a:t>adipiscing</a:t>
            </a:r>
            <a:r>
              <a:rPr lang="en-CA">
                <a:effectLst/>
                <a:latin typeface="Arial" panose="020B0604020202020204" pitchFamily="34" charset="0"/>
              </a:rPr>
              <a:t> </a:t>
            </a:r>
            <a:r>
              <a:rPr lang="en-CA" err="1">
                <a:effectLst/>
                <a:latin typeface="Arial" panose="020B0604020202020204" pitchFamily="34" charset="0"/>
              </a:rPr>
              <a:t>elit</a:t>
            </a:r>
            <a:r>
              <a:rPr lang="en-CA">
                <a:effectLst/>
                <a:latin typeface="Arial" panose="020B0604020202020204" pitchFamily="34" charset="0"/>
              </a:rPr>
              <a:t>, sed do </a:t>
            </a:r>
            <a:r>
              <a:rPr lang="en-CA" err="1">
                <a:effectLst/>
                <a:latin typeface="Arial" panose="020B0604020202020204" pitchFamily="34" charset="0"/>
              </a:rPr>
              <a:t>eiusmod</a:t>
            </a:r>
            <a:r>
              <a:rPr lang="en-CA">
                <a:effectLst/>
                <a:latin typeface="Arial" panose="020B0604020202020204" pitchFamily="34" charset="0"/>
              </a:rPr>
              <a:t> </a:t>
            </a:r>
            <a:r>
              <a:rPr lang="en-CA" err="1">
                <a:effectLst/>
                <a:latin typeface="Arial" panose="020B0604020202020204" pitchFamily="34" charset="0"/>
              </a:rPr>
              <a:t>tempor</a:t>
            </a:r>
            <a:r>
              <a:rPr lang="en-CA">
                <a:effectLst/>
                <a:latin typeface="Arial" panose="020B0604020202020204" pitchFamily="34" charset="0"/>
              </a:rPr>
              <a:t> </a:t>
            </a:r>
            <a:r>
              <a:rPr lang="en-CA" err="1">
                <a:effectLst/>
                <a:latin typeface="Arial" panose="020B0604020202020204" pitchFamily="34" charset="0"/>
              </a:rPr>
              <a:t>incididunt</a:t>
            </a:r>
            <a:r>
              <a:rPr lang="en-CA">
                <a:effectLst/>
                <a:latin typeface="Arial" panose="020B0604020202020204" pitchFamily="34" charset="0"/>
              </a:rPr>
              <a:t> labore et dolore magna </a:t>
            </a:r>
            <a:r>
              <a:rPr lang="en-CA" err="1">
                <a:effectLst/>
                <a:latin typeface="Arial" panose="020B0604020202020204" pitchFamily="34" charset="0"/>
              </a:rPr>
              <a:t>aliqua</a:t>
            </a:r>
            <a:r>
              <a:rPr lang="en-CA">
                <a:effectLst/>
                <a:latin typeface="Arial" panose="020B0604020202020204" pitchFamily="34" charset="0"/>
              </a:rPr>
              <a:t>. </a:t>
            </a:r>
          </a:p>
          <a:p>
            <a:r>
              <a:rPr lang="en-CA">
                <a:effectLst/>
                <a:latin typeface="Arial" panose="020B0604020202020204" pitchFamily="34" charset="0"/>
              </a:rPr>
              <a:t>Ut </a:t>
            </a:r>
            <a:r>
              <a:rPr lang="en-CA" err="1">
                <a:effectLst/>
                <a:latin typeface="Arial" panose="020B0604020202020204" pitchFamily="34" charset="0"/>
              </a:rPr>
              <a:t>enim</a:t>
            </a:r>
            <a:r>
              <a:rPr lang="en-CA">
                <a:effectLst/>
                <a:latin typeface="Arial" panose="020B0604020202020204" pitchFamily="34" charset="0"/>
              </a:rPr>
              <a:t> ad minim </a:t>
            </a:r>
            <a:r>
              <a:rPr lang="en-CA" err="1">
                <a:effectLst/>
                <a:latin typeface="Arial" panose="020B0604020202020204" pitchFamily="34" charset="0"/>
              </a:rPr>
              <a:t>veniam</a:t>
            </a:r>
            <a:r>
              <a:rPr lang="en-CA">
                <a:effectLst/>
                <a:latin typeface="Arial" panose="020B0604020202020204" pitchFamily="34" charset="0"/>
              </a:rPr>
              <a:t>, </a:t>
            </a:r>
            <a:r>
              <a:rPr lang="en-CA" err="1">
                <a:effectLst/>
                <a:latin typeface="Arial" panose="020B0604020202020204" pitchFamily="34" charset="0"/>
              </a:rPr>
              <a:t>quis</a:t>
            </a:r>
            <a:r>
              <a:rPr lang="en-CA">
                <a:effectLst/>
                <a:latin typeface="Arial" panose="020B0604020202020204" pitchFamily="34" charset="0"/>
              </a:rPr>
              <a:t> </a:t>
            </a:r>
            <a:r>
              <a:rPr lang="en-CA" err="1">
                <a:effectLst/>
                <a:latin typeface="Arial" panose="020B0604020202020204" pitchFamily="34" charset="0"/>
              </a:rPr>
              <a:t>nostrud</a:t>
            </a:r>
            <a:r>
              <a:rPr lang="en-CA">
                <a:effectLst/>
                <a:latin typeface="Arial" panose="020B0604020202020204" pitchFamily="34" charset="0"/>
              </a:rPr>
              <a:t> exercitation </a:t>
            </a:r>
            <a:r>
              <a:rPr lang="en-CA" err="1">
                <a:effectLst/>
                <a:latin typeface="Arial" panose="020B0604020202020204" pitchFamily="34" charset="0"/>
              </a:rPr>
              <a:t>ullamco</a:t>
            </a:r>
            <a:r>
              <a:rPr lang="en-CA">
                <a:effectLst/>
                <a:latin typeface="Arial" panose="020B0604020202020204" pitchFamily="34" charset="0"/>
              </a:rPr>
              <a:t> </a:t>
            </a:r>
            <a:r>
              <a:rPr lang="en-CA" err="1">
                <a:effectLst/>
                <a:latin typeface="Arial" panose="020B0604020202020204" pitchFamily="34" charset="0"/>
              </a:rPr>
              <a:t>laboris</a:t>
            </a:r>
            <a:r>
              <a:rPr lang="en-CA">
                <a:effectLst/>
                <a:latin typeface="Arial" panose="020B0604020202020204" pitchFamily="34" charset="0"/>
              </a:rPr>
              <a:t> nisi </a:t>
            </a:r>
            <a:r>
              <a:rPr lang="en-CA" err="1">
                <a:effectLst/>
                <a:latin typeface="Arial" panose="020B0604020202020204" pitchFamily="34" charset="0"/>
              </a:rPr>
              <a:t>ut</a:t>
            </a:r>
            <a:r>
              <a:rPr lang="en-CA">
                <a:effectLst/>
                <a:latin typeface="Arial" panose="020B0604020202020204" pitchFamily="34" charset="0"/>
              </a:rPr>
              <a:t> </a:t>
            </a:r>
            <a:r>
              <a:rPr lang="en-CA" err="1">
                <a:effectLst/>
                <a:latin typeface="Arial" panose="020B0604020202020204" pitchFamily="34" charset="0"/>
              </a:rPr>
              <a:t>aliquip</a:t>
            </a:r>
            <a:r>
              <a:rPr lang="en-CA">
                <a:effectLst/>
                <a:latin typeface="Arial" panose="020B0604020202020204" pitchFamily="34" charset="0"/>
              </a:rPr>
              <a:t> ex </a:t>
            </a:r>
            <a:r>
              <a:rPr lang="en-CA" err="1">
                <a:effectLst/>
                <a:latin typeface="Arial" panose="020B0604020202020204" pitchFamily="34" charset="0"/>
              </a:rPr>
              <a:t>ea</a:t>
            </a:r>
            <a:r>
              <a:rPr lang="en-CA">
                <a:effectLst/>
                <a:latin typeface="Arial" panose="020B0604020202020204" pitchFamily="34" charset="0"/>
              </a:rPr>
              <a:t> </a:t>
            </a:r>
            <a:r>
              <a:rPr lang="en-CA" err="1">
                <a:effectLst/>
                <a:latin typeface="Arial" panose="020B0604020202020204" pitchFamily="34" charset="0"/>
              </a:rPr>
              <a:t>commodo</a:t>
            </a:r>
            <a:r>
              <a:rPr lang="en-CA">
                <a:effectLst/>
                <a:latin typeface="Arial" panose="020B0604020202020204" pitchFamily="34" charset="0"/>
              </a:rPr>
              <a:t> </a:t>
            </a:r>
            <a:r>
              <a:rPr lang="en-CA" err="1">
                <a:effectLst/>
                <a:latin typeface="Arial" panose="020B0604020202020204" pitchFamily="34" charset="0"/>
              </a:rPr>
              <a:t>consequat</a:t>
            </a:r>
            <a:r>
              <a:rPr lang="en-CA"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CA">
                <a:effectLst/>
                <a:latin typeface="Arial" panose="020B0604020202020204" pitchFamily="34" charset="0"/>
              </a:rPr>
              <a:t>Lorem ipsum dolor sit </a:t>
            </a:r>
            <a:r>
              <a:rPr lang="en-CA" err="1">
                <a:effectLst/>
                <a:latin typeface="Arial" panose="020B0604020202020204" pitchFamily="34" charset="0"/>
              </a:rPr>
              <a:t>amet</a:t>
            </a:r>
            <a:r>
              <a:rPr lang="en-CA">
                <a:effectLst/>
                <a:latin typeface="Arial" panose="020B0604020202020204" pitchFamily="34" charset="0"/>
              </a:rPr>
              <a:t>, </a:t>
            </a:r>
            <a:r>
              <a:rPr lang="en-CA" err="1">
                <a:effectLst/>
                <a:latin typeface="Arial" panose="020B0604020202020204" pitchFamily="34" charset="0"/>
              </a:rPr>
              <a:t>consectetur</a:t>
            </a:r>
            <a:r>
              <a:rPr lang="en-CA">
                <a:effectLst/>
                <a:latin typeface="Arial" panose="020B0604020202020204" pitchFamily="34" charset="0"/>
              </a:rPr>
              <a:t> </a:t>
            </a:r>
            <a:r>
              <a:rPr lang="en-CA" err="1">
                <a:effectLst/>
                <a:latin typeface="Arial" panose="020B0604020202020204" pitchFamily="34" charset="0"/>
              </a:rPr>
              <a:t>adipiscing</a:t>
            </a:r>
            <a:r>
              <a:rPr lang="en-CA">
                <a:effectLst/>
                <a:latin typeface="Arial" panose="020B0604020202020204" pitchFamily="34" charset="0"/>
              </a:rPr>
              <a:t> </a:t>
            </a:r>
            <a:r>
              <a:rPr lang="en-CA" err="1">
                <a:effectLst/>
                <a:latin typeface="Arial" panose="020B0604020202020204" pitchFamily="34" charset="0"/>
              </a:rPr>
              <a:t>elit</a:t>
            </a:r>
            <a:r>
              <a:rPr lang="en-CA">
                <a:effectLst/>
                <a:latin typeface="Arial" panose="020B0604020202020204" pitchFamily="34" charset="0"/>
              </a:rPr>
              <a:t>, sed do </a:t>
            </a:r>
            <a:r>
              <a:rPr lang="en-CA" err="1">
                <a:effectLst/>
                <a:latin typeface="Arial" panose="020B0604020202020204" pitchFamily="34" charset="0"/>
              </a:rPr>
              <a:t>eiusmod</a:t>
            </a:r>
            <a:r>
              <a:rPr lang="en-CA">
                <a:effectLst/>
                <a:latin typeface="Arial" panose="020B0604020202020204" pitchFamily="34" charset="0"/>
              </a:rPr>
              <a:t> </a:t>
            </a:r>
            <a:r>
              <a:rPr lang="en-CA" err="1">
                <a:effectLst/>
                <a:latin typeface="Arial" panose="020B0604020202020204" pitchFamily="34" charset="0"/>
              </a:rPr>
              <a:t>tempor</a:t>
            </a:r>
            <a:r>
              <a:rPr lang="en-CA">
                <a:effectLst/>
                <a:latin typeface="Arial" panose="020B0604020202020204" pitchFamily="34" charset="0"/>
              </a:rPr>
              <a:t> </a:t>
            </a:r>
            <a:r>
              <a:rPr lang="en-CA" err="1">
                <a:effectLst/>
                <a:latin typeface="Arial" panose="020B0604020202020204" pitchFamily="34" charset="0"/>
              </a:rPr>
              <a:t>incididunt</a:t>
            </a:r>
            <a:r>
              <a:rPr lang="en-CA">
                <a:effectLst/>
                <a:latin typeface="Arial" panose="020B0604020202020204" pitchFamily="34" charset="0"/>
              </a:rPr>
              <a:t> labore et dolore magna </a:t>
            </a:r>
            <a:r>
              <a:rPr lang="en-CA" err="1">
                <a:effectLst/>
                <a:latin typeface="Arial" panose="020B0604020202020204" pitchFamily="34" charset="0"/>
              </a:rPr>
              <a:t>aliqua</a:t>
            </a:r>
            <a:r>
              <a:rPr lang="en-CA"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CA">
                <a:effectLst/>
                <a:latin typeface="Arial" panose="020B0604020202020204" pitchFamily="34" charset="0"/>
              </a:rPr>
              <a:t>Ut </a:t>
            </a:r>
            <a:r>
              <a:rPr lang="en-CA" err="1">
                <a:effectLst/>
                <a:latin typeface="Arial" panose="020B0604020202020204" pitchFamily="34" charset="0"/>
              </a:rPr>
              <a:t>enim</a:t>
            </a:r>
            <a:r>
              <a:rPr lang="en-CA">
                <a:effectLst/>
                <a:latin typeface="Arial" panose="020B0604020202020204" pitchFamily="34" charset="0"/>
              </a:rPr>
              <a:t> ad minim </a:t>
            </a:r>
            <a:r>
              <a:rPr lang="en-CA" err="1">
                <a:effectLst/>
                <a:latin typeface="Arial" panose="020B0604020202020204" pitchFamily="34" charset="0"/>
              </a:rPr>
              <a:t>veniam</a:t>
            </a:r>
            <a:r>
              <a:rPr lang="en-CA">
                <a:effectLst/>
                <a:latin typeface="Arial" panose="020B0604020202020204" pitchFamily="34" charset="0"/>
              </a:rPr>
              <a:t>, </a:t>
            </a:r>
            <a:r>
              <a:rPr lang="en-CA" err="1">
                <a:effectLst/>
                <a:latin typeface="Arial" panose="020B0604020202020204" pitchFamily="34" charset="0"/>
              </a:rPr>
              <a:t>quis</a:t>
            </a:r>
            <a:r>
              <a:rPr lang="en-CA">
                <a:effectLst/>
                <a:latin typeface="Arial" panose="020B0604020202020204" pitchFamily="34" charset="0"/>
              </a:rPr>
              <a:t> </a:t>
            </a:r>
            <a:r>
              <a:rPr lang="en-CA" err="1">
                <a:effectLst/>
                <a:latin typeface="Arial" panose="020B0604020202020204" pitchFamily="34" charset="0"/>
              </a:rPr>
              <a:t>nostrud</a:t>
            </a:r>
            <a:r>
              <a:rPr lang="en-CA">
                <a:effectLst/>
                <a:latin typeface="Arial" panose="020B0604020202020204" pitchFamily="34" charset="0"/>
              </a:rPr>
              <a:t> exercitation </a:t>
            </a:r>
            <a:r>
              <a:rPr lang="en-CA" err="1">
                <a:effectLst/>
                <a:latin typeface="Arial" panose="020B0604020202020204" pitchFamily="34" charset="0"/>
              </a:rPr>
              <a:t>ullamco</a:t>
            </a:r>
            <a:r>
              <a:rPr lang="en-CA">
                <a:effectLst/>
                <a:latin typeface="Arial" panose="020B0604020202020204" pitchFamily="34" charset="0"/>
              </a:rPr>
              <a:t> </a:t>
            </a:r>
            <a:r>
              <a:rPr lang="en-CA" err="1">
                <a:effectLst/>
                <a:latin typeface="Arial" panose="020B0604020202020204" pitchFamily="34" charset="0"/>
              </a:rPr>
              <a:t>laboris</a:t>
            </a:r>
            <a:r>
              <a:rPr lang="en-CA">
                <a:effectLst/>
                <a:latin typeface="Arial" panose="020B0604020202020204" pitchFamily="34" charset="0"/>
              </a:rPr>
              <a:t> nisi </a:t>
            </a:r>
            <a:r>
              <a:rPr lang="en-CA" err="1">
                <a:effectLst/>
                <a:latin typeface="Arial" panose="020B0604020202020204" pitchFamily="34" charset="0"/>
              </a:rPr>
              <a:t>ut</a:t>
            </a:r>
            <a:r>
              <a:rPr lang="en-CA">
                <a:effectLst/>
                <a:latin typeface="Arial" panose="020B0604020202020204" pitchFamily="34" charset="0"/>
              </a:rPr>
              <a:t> </a:t>
            </a:r>
            <a:r>
              <a:rPr lang="en-CA" err="1">
                <a:effectLst/>
                <a:latin typeface="Arial" panose="020B0604020202020204" pitchFamily="34" charset="0"/>
              </a:rPr>
              <a:t>aliquip</a:t>
            </a:r>
            <a:r>
              <a:rPr lang="en-CA">
                <a:effectLst/>
                <a:latin typeface="Arial" panose="020B0604020202020204" pitchFamily="34" charset="0"/>
              </a:rPr>
              <a:t> ex </a:t>
            </a:r>
            <a:r>
              <a:rPr lang="en-CA" err="1">
                <a:effectLst/>
                <a:latin typeface="Arial" panose="020B0604020202020204" pitchFamily="34" charset="0"/>
              </a:rPr>
              <a:t>ea</a:t>
            </a:r>
            <a:r>
              <a:rPr lang="en-CA">
                <a:effectLst/>
                <a:latin typeface="Arial" panose="020B0604020202020204" pitchFamily="34" charset="0"/>
              </a:rPr>
              <a:t> </a:t>
            </a:r>
            <a:r>
              <a:rPr lang="en-CA" err="1">
                <a:effectLst/>
                <a:latin typeface="Arial" panose="020B0604020202020204" pitchFamily="34" charset="0"/>
              </a:rPr>
              <a:t>commodo</a:t>
            </a:r>
            <a:r>
              <a:rPr lang="en-CA">
                <a:effectLst/>
                <a:latin typeface="Arial" panose="020B0604020202020204" pitchFamily="34" charset="0"/>
              </a:rPr>
              <a:t> </a:t>
            </a:r>
            <a:r>
              <a:rPr lang="en-CA" err="1">
                <a:effectLst/>
                <a:latin typeface="Arial" panose="020B0604020202020204" pitchFamily="34" charset="0"/>
              </a:rPr>
              <a:t>consequat</a:t>
            </a:r>
            <a:r>
              <a:rPr lang="en-CA"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CA">
                <a:effectLst/>
                <a:latin typeface="Arial" panose="020B0604020202020204" pitchFamily="34" charset="0"/>
              </a:rPr>
              <a:t>Lorem ipsum dolor sit </a:t>
            </a:r>
            <a:r>
              <a:rPr lang="en-CA" err="1">
                <a:effectLst/>
                <a:latin typeface="Arial" panose="020B0604020202020204" pitchFamily="34" charset="0"/>
              </a:rPr>
              <a:t>amet</a:t>
            </a:r>
            <a:r>
              <a:rPr lang="en-CA">
                <a:effectLst/>
                <a:latin typeface="Arial" panose="020B0604020202020204" pitchFamily="34" charset="0"/>
              </a:rPr>
              <a:t>, </a:t>
            </a:r>
            <a:r>
              <a:rPr lang="en-CA" err="1">
                <a:effectLst/>
                <a:latin typeface="Arial" panose="020B0604020202020204" pitchFamily="34" charset="0"/>
              </a:rPr>
              <a:t>consectetur</a:t>
            </a:r>
            <a:r>
              <a:rPr lang="en-CA">
                <a:effectLst/>
                <a:latin typeface="Arial" panose="020B0604020202020204" pitchFamily="34" charset="0"/>
              </a:rPr>
              <a:t> </a:t>
            </a:r>
            <a:r>
              <a:rPr lang="en-CA" err="1">
                <a:effectLst/>
                <a:latin typeface="Arial" panose="020B0604020202020204" pitchFamily="34" charset="0"/>
              </a:rPr>
              <a:t>adipiscing</a:t>
            </a:r>
            <a:r>
              <a:rPr lang="en-CA">
                <a:effectLst/>
                <a:latin typeface="Arial" panose="020B0604020202020204" pitchFamily="34" charset="0"/>
              </a:rPr>
              <a:t> </a:t>
            </a:r>
            <a:r>
              <a:rPr lang="en-CA" err="1">
                <a:effectLst/>
                <a:latin typeface="Arial" panose="020B0604020202020204" pitchFamily="34" charset="0"/>
              </a:rPr>
              <a:t>elit</a:t>
            </a:r>
            <a:r>
              <a:rPr lang="en-CA">
                <a:effectLst/>
                <a:latin typeface="Arial" panose="020B0604020202020204" pitchFamily="34" charset="0"/>
              </a:rPr>
              <a:t>, sed do </a:t>
            </a:r>
            <a:r>
              <a:rPr lang="en-CA" err="1">
                <a:effectLst/>
                <a:latin typeface="Arial" panose="020B0604020202020204" pitchFamily="34" charset="0"/>
              </a:rPr>
              <a:t>eiusmod</a:t>
            </a:r>
            <a:r>
              <a:rPr lang="en-CA">
                <a:effectLst/>
                <a:latin typeface="Arial" panose="020B0604020202020204" pitchFamily="34" charset="0"/>
              </a:rPr>
              <a:t>.</a:t>
            </a:r>
          </a:p>
          <a:p>
            <a:endParaRPr lang="en-CA"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3AAF9D-40E7-92C1-3A19-A8E0D5F7CA5D}"/>
              </a:ext>
            </a:extLst>
          </p:cNvPr>
          <p:cNvSpPr/>
          <p:nvPr userDrawn="1"/>
        </p:nvSpPr>
        <p:spPr>
          <a:xfrm flipV="1">
            <a:off x="0" y="6457687"/>
            <a:ext cx="9544833" cy="45719"/>
          </a:xfrm>
          <a:prstGeom prst="rect">
            <a:avLst/>
          </a:prstGeom>
          <a:solidFill>
            <a:srgbClr val="FFC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72A49E-1654-ECBB-68FA-F61CE4792A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77400" y="6291102"/>
            <a:ext cx="2291166" cy="378889"/>
          </a:xfrm>
          <a:prstGeom prst="rect">
            <a:avLst/>
          </a:prstGeom>
        </p:spPr>
      </p:pic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AA06BE71-AA93-6E2C-1AC7-3938323753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706810"/>
            <a:ext cx="10855961" cy="7463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 i="0">
                <a:solidFill>
                  <a:srgbClr val="12473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&amp; CONTENT HEADER</a:t>
            </a:r>
          </a:p>
        </p:txBody>
      </p:sp>
    </p:spTree>
    <p:extLst>
      <p:ext uri="{BB962C8B-B14F-4D97-AF65-F5344CB8AC3E}">
        <p14:creationId xmlns:p14="http://schemas.microsoft.com/office/powerpoint/2010/main" val="1871236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4292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1" r:id="rId4"/>
    <p:sldLayoutId id="214748365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09/icaie64856.2025.11158630" TargetMode="External"/><Relationship Id="rId13" Type="http://schemas.openxmlformats.org/officeDocument/2006/relationships/hyperlink" Target="https://doi.org/10.1109/icetsis61505.2024.10459441%20&#8203;" TargetMode="External"/><Relationship Id="rId3" Type="http://schemas.openxmlformats.org/officeDocument/2006/relationships/hyperlink" Target="https://doi.org/10.1088/1742-6596/1828/1/012076" TargetMode="External"/><Relationship Id="rId7" Type="http://schemas.openxmlformats.org/officeDocument/2006/relationships/hyperlink" Target="https://doi.org/10.15547/tjs.2017.04.001" TargetMode="External"/><Relationship Id="rId12" Type="http://schemas.openxmlformats.org/officeDocument/2006/relationships/hyperlink" Target="https://doi.org/10.1007/978-3-319-57070-9_18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doi.org/10.1109/icaisc56366.2023.10085435" TargetMode="External"/><Relationship Id="rId11" Type="http://schemas.openxmlformats.org/officeDocument/2006/relationships/hyperlink" Target="https://doi.org/10.23919/mipro48935.2020.9245225%20&#8203;" TargetMode="External"/><Relationship Id="rId5" Type="http://schemas.openxmlformats.org/officeDocument/2006/relationships/hyperlink" Target="https://doi.org/10.1109/icdabi60145.2023.10629336" TargetMode="External"/><Relationship Id="rId10" Type="http://schemas.openxmlformats.org/officeDocument/2006/relationships/hyperlink" Target="https://doi.org/10.34190/ejel.20.3.2181%20&#8203;" TargetMode="External"/><Relationship Id="rId4" Type="http://schemas.openxmlformats.org/officeDocument/2006/relationships/hyperlink" Target="https://doi.org/10.1109/iccr61006.2024.10532895" TargetMode="External"/><Relationship Id="rId9" Type="http://schemas.openxmlformats.org/officeDocument/2006/relationships/hyperlink" Target="https://doi.org/10.1109/esci56872.2023.10099586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336B5-970F-DF85-889B-BD7249A9B1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228" y="1221611"/>
            <a:ext cx="10734040" cy="940489"/>
          </a:xfrm>
        </p:spPr>
        <p:txBody>
          <a:bodyPr lIns="91440" tIns="45720" rIns="91440" bIns="45720" anchor="t"/>
          <a:lstStyle/>
          <a:p>
            <a:r>
              <a:rPr lang="en-US" sz="4800">
                <a:latin typeface="Arial"/>
                <a:cs typeface="Arial"/>
              </a:rPr>
              <a:t>Gamification of Educational Applications in the Cloud: Current Trends, Challenges and Future Directions</a:t>
            </a:r>
            <a:endParaRPr lang="en-US" sz="4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D45DDC-E456-C634-CC16-D6A4E88E2D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0905" y="4045676"/>
            <a:ext cx="10734040" cy="985361"/>
          </a:xfrm>
        </p:spPr>
        <p:txBody>
          <a:bodyPr lIns="91440" tIns="45720" rIns="91440" bIns="45720" anchor="t"/>
          <a:lstStyle/>
          <a:p>
            <a:r>
              <a:rPr lang="en-US">
                <a:latin typeface="Arial"/>
                <a:cs typeface="Arial"/>
              </a:rPr>
              <a:t>Brooklyn Coulson (200375222)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37353-3083-5B65-8EA6-A0B4B9E17B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185" y="5838093"/>
            <a:ext cx="2369820" cy="548957"/>
          </a:xfrm>
        </p:spPr>
        <p:txBody>
          <a:bodyPr lIns="91440" tIns="45720" rIns="91440" bIns="45720"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>
                <a:latin typeface="Arial"/>
                <a:cs typeface="Arial"/>
              </a:rPr>
              <a:t>Week 13</a:t>
            </a:r>
            <a:endParaRPr lang="en-US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>
                <a:latin typeface="Arial"/>
                <a:cs typeface="Arial"/>
              </a:rPr>
              <a:t>November 25, 2025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4737353-3083-5B65-8EA6-A0B4B9E17B21}"/>
              </a:ext>
            </a:extLst>
          </p:cNvPr>
          <p:cNvSpPr txBox="1">
            <a:spLocks/>
          </p:cNvSpPr>
          <p:nvPr/>
        </p:nvSpPr>
        <p:spPr>
          <a:xfrm>
            <a:off x="2605742" y="5838094"/>
            <a:ext cx="3364752" cy="548957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b="1">
                <a:effectLst/>
                <a:latin typeface="Arial" panose="020B0604020202020204" pitchFamily="34" charset="0"/>
              </a:rPr>
              <a:t>Cloud Computing and Applications (ENSE-885BD) 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9738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C0BAD-08C9-AEB1-A696-767F38015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75D5DB-B784-A474-4C7D-B877EF4432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5460" y="255423"/>
            <a:ext cx="10855961" cy="746360"/>
          </a:xfrm>
        </p:spPr>
        <p:txBody>
          <a:bodyPr lIns="91440" tIns="45720" rIns="91440" bIns="45720" anchor="t"/>
          <a:lstStyle/>
          <a:p>
            <a:r>
              <a:rPr lang="en-US" sz="2800">
                <a:latin typeface="Gill Sans MT"/>
                <a:cs typeface="Arial"/>
              </a:rPr>
              <a:t>Taxonomy – Gamified Applications</a:t>
            </a:r>
          </a:p>
        </p:txBody>
      </p:sp>
      <p:pic>
        <p:nvPicPr>
          <p:cNvPr id="2" name="Picture 1" descr="A diagram of gamification applications&#10;&#10;AI-generated content may be incorrect.">
            <a:extLst>
              <a:ext uri="{FF2B5EF4-FFF2-40B4-BE49-F238E27FC236}">
                <a16:creationId xmlns:a16="http://schemas.microsoft.com/office/drawing/2014/main" id="{08733E06-2FD0-D7F3-780A-A8D52A1E4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0413"/>
            <a:ext cx="12192000" cy="483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20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E9B7B-E34A-688F-A850-6736A124D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9778D-A425-E9F4-00E5-32A3F3C9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5460" y="255423"/>
            <a:ext cx="10855961" cy="746360"/>
          </a:xfrm>
        </p:spPr>
        <p:txBody>
          <a:bodyPr lIns="91440" tIns="45720" rIns="91440" bIns="45720" anchor="t"/>
          <a:lstStyle/>
          <a:p>
            <a:r>
              <a:rPr lang="en-US" sz="2800">
                <a:latin typeface="Gill Sans MT"/>
                <a:cs typeface="Arial"/>
              </a:rPr>
              <a:t>Taxonomy – Cloud Computing</a:t>
            </a:r>
          </a:p>
        </p:txBody>
      </p:sp>
      <p:pic>
        <p:nvPicPr>
          <p:cNvPr id="2" name="Picture 1" descr="A diagram of a cloud computing&#10;&#10;AI-generated content may be incorrect.">
            <a:extLst>
              <a:ext uri="{FF2B5EF4-FFF2-40B4-BE49-F238E27FC236}">
                <a16:creationId xmlns:a16="http://schemas.microsoft.com/office/drawing/2014/main" id="{1FF9CB3D-CA64-122D-15E3-D7D032772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2269"/>
            <a:ext cx="12192000" cy="497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954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54491-3FC6-86DC-447F-F11EA077E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600E8-F727-2515-C3B6-B257B400B9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19" y="546776"/>
            <a:ext cx="10855961" cy="746360"/>
          </a:xfrm>
        </p:spPr>
        <p:txBody>
          <a:bodyPr lIns="91440" tIns="45720" rIns="91440" bIns="45720" anchor="t"/>
          <a:lstStyle/>
          <a:p>
            <a:r>
              <a:rPr lang="en-US" sz="4400">
                <a:latin typeface="Gill Sans MT"/>
                <a:cs typeface="Arial"/>
              </a:rPr>
              <a:t>State of the Art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0F41CCF-0F04-1E5F-BB79-E1257128E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358129"/>
              </p:ext>
            </p:extLst>
          </p:nvPr>
        </p:nvGraphicFramePr>
        <p:xfrm>
          <a:off x="431321" y="1293962"/>
          <a:ext cx="11324467" cy="48109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5954">
                  <a:extLst>
                    <a:ext uri="{9D8B030D-6E8A-4147-A177-3AD203B41FA5}">
                      <a16:colId xmlns:a16="http://schemas.microsoft.com/office/drawing/2014/main" val="2970664758"/>
                    </a:ext>
                  </a:extLst>
                </a:gridCol>
                <a:gridCol w="5938513">
                  <a:extLst>
                    <a:ext uri="{9D8B030D-6E8A-4147-A177-3AD203B41FA5}">
                      <a16:colId xmlns:a16="http://schemas.microsoft.com/office/drawing/2014/main" val="3836278223"/>
                    </a:ext>
                  </a:extLst>
                </a:gridCol>
              </a:tblGrid>
              <a:tr h="72789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Research Question Addressed</a:t>
                      </a:r>
                    </a:p>
                  </a:txBody>
                  <a:tcPr anchor="ctr">
                    <a:solidFill>
                      <a:srgbClr val="27463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Research Paper Summarized</a:t>
                      </a:r>
                    </a:p>
                  </a:txBody>
                  <a:tcPr anchor="ctr">
                    <a:solidFill>
                      <a:srgbClr val="2746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272094"/>
                  </a:ext>
                </a:extLst>
              </a:tr>
              <a:tr h="75141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dirty="0"/>
                        <a:t>What are various education applications hosted in cloud computing systems?</a:t>
                      </a:r>
                    </a:p>
                  </a:txBody>
                  <a:tcPr>
                    <a:solidFill>
                      <a:srgbClr val="274635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1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Sagale</a:t>
                      </a:r>
                      <a:r>
                        <a:rPr lang="en-US" sz="1800" b="1" i="1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 et al. Application of Cloud Computing in an Education Sector through Education and Learning as a Service and its Cost Benefit Analysis.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>
                    <a:solidFill>
                      <a:srgbClr val="274635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917747"/>
                  </a:ext>
                </a:extLst>
              </a:tr>
              <a:tr h="751415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dirty="0"/>
                        <a:t>What are the challenges being faced by education service providers in their cloud computing systems?</a:t>
                      </a:r>
                    </a:p>
                  </a:txBody>
                  <a:tcPr>
                    <a:solidFill>
                      <a:srgbClr val="274635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1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Bangkong</a:t>
                      </a:r>
                      <a:r>
                        <a:rPr lang="en-US" sz="1800" b="1" i="1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 et al. Overcoming the Challenges of Implementing Cloud Computing in Higher Education.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>
                    <a:solidFill>
                      <a:srgbClr val="274635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845348"/>
                  </a:ext>
                </a:extLst>
              </a:tr>
              <a:tr h="751415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dirty="0"/>
                        <a:t>What are various gamified applications hosted in educational settings?</a:t>
                      </a:r>
                    </a:p>
                  </a:txBody>
                  <a:tcPr>
                    <a:solidFill>
                      <a:srgbClr val="274635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1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Tomičić et al. A Conceptual Network Analysis of Gamification Practices in Primary and Secondary Education.</a:t>
                      </a:r>
                      <a:endParaRPr lang="en-US" sz="1800" b="0" i="0" u="none" strike="noStrike" noProof="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>
                    <a:solidFill>
                      <a:srgbClr val="274635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357605"/>
                  </a:ext>
                </a:extLst>
              </a:tr>
              <a:tr h="751415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dirty="0"/>
                        <a:t>What are the challenges being faced by industries using gamification in their cloud computing systems?</a:t>
                      </a:r>
                    </a:p>
                  </a:txBody>
                  <a:tcPr>
                    <a:solidFill>
                      <a:srgbClr val="274635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1800" b="1" i="1" u="none" strike="noStrike" noProof="0" dirty="0" err="1">
                          <a:solidFill>
                            <a:srgbClr val="000000"/>
                          </a:solidFill>
                          <a:latin typeface="Calibri"/>
                        </a:rPr>
                        <a:t>Sandí</a:t>
                      </a:r>
                      <a:r>
                        <a:rPr lang="en-US" sz="1800" b="1" i="1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-Delgado et al. Acceptance of Serious Games to Develop Digital Competencies in Higher Education.</a:t>
                      </a:r>
                      <a:endParaRPr lang="en-US" dirty="0"/>
                    </a:p>
                  </a:txBody>
                  <a:tcPr>
                    <a:solidFill>
                      <a:srgbClr val="274635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60800"/>
                  </a:ext>
                </a:extLst>
              </a:tr>
              <a:tr h="751415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dirty="0"/>
                        <a:t>What advancements have been made in cloud-based gamification in education?</a:t>
                      </a:r>
                    </a:p>
                  </a:txBody>
                  <a:tcPr>
                    <a:solidFill>
                      <a:srgbClr val="274635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1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Xu et al. Design and Evaluation of the Makahiki Open Source Serious Game Framework for Sustainability Education.</a:t>
                      </a:r>
                    </a:p>
                  </a:txBody>
                  <a:tcPr>
                    <a:solidFill>
                      <a:srgbClr val="274635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924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089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12D61-7A8B-B199-FEED-62B550D7A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DC0CD-FBAA-E41B-3FD6-B6761359AF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19" y="546776"/>
            <a:ext cx="10842156" cy="746360"/>
          </a:xfrm>
        </p:spPr>
        <p:txBody>
          <a:bodyPr lIns="91440" tIns="45720" rIns="91440" bIns="45720" anchor="t"/>
          <a:lstStyle/>
          <a:p>
            <a:r>
              <a:rPr lang="en-US" sz="3600">
                <a:latin typeface="Gill Sans MT"/>
                <a:cs typeface="Arial"/>
              </a:rPr>
              <a:t>What are various education applications hosted in cloud computing systems?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2B6AA29-A14C-C5D2-12BC-74E16477A7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351803"/>
              </p:ext>
            </p:extLst>
          </p:nvPr>
        </p:nvGraphicFramePr>
        <p:xfrm>
          <a:off x="750093" y="2905125"/>
          <a:ext cx="5721537" cy="3272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1537">
                  <a:extLst>
                    <a:ext uri="{9D8B030D-6E8A-4147-A177-3AD203B41FA5}">
                      <a16:colId xmlns:a16="http://schemas.microsoft.com/office/drawing/2014/main" val="167945528"/>
                    </a:ext>
                  </a:extLst>
                </a:gridCol>
              </a:tblGrid>
              <a:tr h="52170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What's been done?</a:t>
                      </a:r>
                    </a:p>
                  </a:txBody>
                  <a:tcPr anchor="ctr">
                    <a:solidFill>
                      <a:srgbClr val="2746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272094"/>
                  </a:ext>
                </a:extLst>
              </a:tr>
              <a:tr h="2750343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/>
                        <a:t>The paper </a:t>
                      </a:r>
                      <a:r>
                        <a:rPr lang="en-US" b="1"/>
                        <a:t>highlights</a:t>
                      </a:r>
                      <a:r>
                        <a:rPr lang="en-US"/>
                        <a:t> some challenges in education, and benefits of cloud computing at a high level.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/>
                        <a:t>Describes some </a:t>
                      </a:r>
                      <a:r>
                        <a:rPr lang="en-US" b="1"/>
                        <a:t>applications of cloud computing</a:t>
                      </a:r>
                      <a:r>
                        <a:rPr lang="en-US"/>
                        <a:t> in higher education (virtualized classrooms, cost benefit, security &amp; encryption, scalability of services, innovation, expanding horizon). 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/>
                        <a:t>Presents some </a:t>
                      </a:r>
                      <a:r>
                        <a:rPr lang="en-US" b="1"/>
                        <a:t>specific cloud service examples.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/>
                        <a:t>Provides </a:t>
                      </a:r>
                      <a:r>
                        <a:rPr lang="en-US" b="1"/>
                        <a:t>four brief case studies</a:t>
                      </a:r>
                      <a:r>
                        <a:rPr lang="en-US"/>
                        <a:t> (</a:t>
                      </a:r>
                      <a:r>
                        <a:rPr lang="en-US" err="1"/>
                        <a:t>Glossika</a:t>
                      </a:r>
                      <a:r>
                        <a:rPr lang="en-US"/>
                        <a:t>, </a:t>
                      </a:r>
                      <a:r>
                        <a:rPr lang="en-US" err="1"/>
                        <a:t>ShikshaLokam</a:t>
                      </a:r>
                      <a:r>
                        <a:rPr lang="en-US"/>
                        <a:t>, </a:t>
                      </a:r>
                      <a:r>
                        <a:rPr lang="en-US" err="1"/>
                        <a:t>CoreAzure</a:t>
                      </a:r>
                      <a:r>
                        <a:rPr lang="en-US"/>
                        <a:t>, </a:t>
                      </a:r>
                      <a:r>
                        <a:rPr lang="en-US" err="1"/>
                        <a:t>Montash</a:t>
                      </a:r>
                      <a:r>
                        <a:rPr lang="en-US"/>
                        <a:t> University).</a:t>
                      </a:r>
                    </a:p>
                  </a:txBody>
                  <a:tcPr>
                    <a:solidFill>
                      <a:srgbClr val="274635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91774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0B24337-9801-5409-D12F-23FD1110285B}"/>
              </a:ext>
            </a:extLst>
          </p:cNvPr>
          <p:cNvSpPr txBox="1"/>
          <p:nvPr/>
        </p:nvSpPr>
        <p:spPr>
          <a:xfrm>
            <a:off x="661595" y="1720180"/>
            <a:ext cx="581517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err="1">
                <a:ea typeface="Calibri"/>
                <a:cs typeface="Calibri"/>
              </a:rPr>
              <a:t>Sagale</a:t>
            </a:r>
            <a:r>
              <a:rPr lang="en-US" b="1" i="1">
                <a:ea typeface="Calibri"/>
                <a:cs typeface="Calibri"/>
              </a:rPr>
              <a:t> et al. Application of Cloud Computing in an Education Sector through Education and Learning as a Service and its Cost Benefit Analysis.</a:t>
            </a:r>
          </a:p>
        </p:txBody>
      </p:sp>
      <p:pic>
        <p:nvPicPr>
          <p:cNvPr id="4" name="Picture 3" descr="A table with a list of services&#10;&#10;AI-generated content may be incorrect.">
            <a:extLst>
              <a:ext uri="{FF2B5EF4-FFF2-40B4-BE49-F238E27FC236}">
                <a16:creationId xmlns:a16="http://schemas.microsoft.com/office/drawing/2014/main" id="{34573EC1-C1CD-9EA9-4668-7F950F7FB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737" y="1157288"/>
            <a:ext cx="5343525" cy="5019675"/>
          </a:xfrm>
          <a:prstGeom prst="rect">
            <a:avLst/>
          </a:prstGeom>
          <a:ln>
            <a:solidFill>
              <a:srgbClr val="314536"/>
            </a:solidFill>
          </a:ln>
        </p:spPr>
      </p:pic>
    </p:spTree>
    <p:extLst>
      <p:ext uri="{BB962C8B-B14F-4D97-AF65-F5344CB8AC3E}">
        <p14:creationId xmlns:p14="http://schemas.microsoft.com/office/powerpoint/2010/main" val="2291472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3F4C1-0862-20F2-D190-8B7C2643C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D0D6B-9595-E10B-690D-6381A35D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19" y="546776"/>
            <a:ext cx="10842156" cy="746360"/>
          </a:xfrm>
        </p:spPr>
        <p:txBody>
          <a:bodyPr lIns="91440" tIns="45720" rIns="91440" bIns="45720" anchor="t"/>
          <a:lstStyle/>
          <a:p>
            <a:r>
              <a:rPr lang="en-US" sz="3600">
                <a:latin typeface="Gill Sans MT"/>
                <a:cs typeface="Arial"/>
              </a:rPr>
              <a:t>What are various education applications hosted in cloud computing systems?</a:t>
            </a:r>
            <a:endParaRPr lang="en-US" sz="3600">
              <a:solidFill>
                <a:srgbClr val="000000"/>
              </a:solidFill>
              <a:latin typeface="Gill Sans MT"/>
              <a:cs typeface="Arial"/>
            </a:endParaRPr>
          </a:p>
          <a:p>
            <a:endParaRPr lang="en-US" sz="3600">
              <a:latin typeface="Gill Sans MT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8A9505-58BE-944F-0570-1C04EA888084}"/>
              </a:ext>
            </a:extLst>
          </p:cNvPr>
          <p:cNvSpPr txBox="1"/>
          <p:nvPr/>
        </p:nvSpPr>
        <p:spPr>
          <a:xfrm>
            <a:off x="673501" y="1718800"/>
            <a:ext cx="1085151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err="1">
                <a:ea typeface="Calibri"/>
                <a:cs typeface="Calibri"/>
              </a:rPr>
              <a:t>Sagale</a:t>
            </a:r>
            <a:r>
              <a:rPr lang="en-US" b="1" i="1">
                <a:ea typeface="Calibri"/>
                <a:cs typeface="Calibri"/>
              </a:rPr>
              <a:t> et al. Application </a:t>
            </a:r>
            <a:r>
              <a:rPr lang="en-US" b="1" i="1">
                <a:ea typeface="+mn-lt"/>
                <a:cs typeface="+mn-lt"/>
              </a:rPr>
              <a:t>of Cloud Computing in an Education Sector through Education and Learning as a Service and its Cost Benefit Analysis.</a:t>
            </a:r>
            <a:endParaRPr lang="en-US">
              <a:ea typeface="+mn-lt"/>
              <a:cs typeface="+mn-lt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0C0F151-E4B4-AB69-AF74-A1027980BB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279787"/>
              </p:ext>
            </p:extLst>
          </p:nvPr>
        </p:nvGraphicFramePr>
        <p:xfrm>
          <a:off x="666749" y="2738437"/>
          <a:ext cx="10817650" cy="3143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8825">
                  <a:extLst>
                    <a:ext uri="{9D8B030D-6E8A-4147-A177-3AD203B41FA5}">
                      <a16:colId xmlns:a16="http://schemas.microsoft.com/office/drawing/2014/main" val="2970664758"/>
                    </a:ext>
                  </a:extLst>
                </a:gridCol>
                <a:gridCol w="5408825">
                  <a:extLst>
                    <a:ext uri="{9D8B030D-6E8A-4147-A177-3AD203B41FA5}">
                      <a16:colId xmlns:a16="http://schemas.microsoft.com/office/drawing/2014/main" val="3836278223"/>
                    </a:ext>
                  </a:extLst>
                </a:gridCol>
              </a:tblGrid>
              <a:tr h="54287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Limitations of the work</a:t>
                      </a:r>
                    </a:p>
                  </a:txBody>
                  <a:tcPr anchor="ctr">
                    <a:solidFill>
                      <a:srgbClr val="27463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Proposed future research</a:t>
                      </a:r>
                    </a:p>
                  </a:txBody>
                  <a:tcPr anchor="ctr">
                    <a:solidFill>
                      <a:srgbClr val="2746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272094"/>
                  </a:ext>
                </a:extLst>
              </a:tr>
              <a:tr h="2600753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endParaRPr lang="en-US" b="1"/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b="1"/>
                        <a:t>Did not</a:t>
                      </a:r>
                      <a:r>
                        <a:rPr lang="en-US"/>
                        <a:t> state any limitations of their own work.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en-US"/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b="1" i="1"/>
                        <a:t>OBSERVATION:</a:t>
                      </a:r>
                      <a:r>
                        <a:rPr lang="en-US"/>
                        <a:t> The benefits section was a little weak and did not provide a good case/argument for the adoption of cloud computing within the education sector.</a:t>
                      </a:r>
                    </a:p>
                  </a:txBody>
                  <a:tcPr>
                    <a:solidFill>
                      <a:srgbClr val="274635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endParaRPr lang="en-US"/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/>
                        <a:t>Future studies to </a:t>
                      </a:r>
                      <a:r>
                        <a:rPr lang="en-US" b="1"/>
                        <a:t>focus on implementing</a:t>
                      </a:r>
                      <a:r>
                        <a:rPr lang="en-US"/>
                        <a:t> their proposed Education and Learning as a Service </a:t>
                      </a:r>
                      <a:r>
                        <a:rPr lang="en-US" b="1"/>
                        <a:t>(</a:t>
                      </a:r>
                      <a:r>
                        <a:rPr lang="en-US" b="1" err="1"/>
                        <a:t>ELaaS</a:t>
                      </a:r>
                      <a:r>
                        <a:rPr lang="en-US" b="1"/>
                        <a:t>) model</a:t>
                      </a:r>
                      <a:r>
                        <a:rPr lang="en-US"/>
                        <a:t> at an institution level by applying decision making matrix parameters.</a:t>
                      </a:r>
                    </a:p>
                  </a:txBody>
                  <a:tcPr>
                    <a:solidFill>
                      <a:srgbClr val="274635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917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5495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41EAF-1A7B-0DA3-F5F5-AACFD0A80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6C2197-9F6C-1B9B-85BF-24B8C95A00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19" y="546776"/>
            <a:ext cx="10882978" cy="746360"/>
          </a:xfrm>
        </p:spPr>
        <p:txBody>
          <a:bodyPr lIns="91440" tIns="45720" rIns="91440" bIns="45720" anchor="t"/>
          <a:lstStyle/>
          <a:p>
            <a:r>
              <a:rPr lang="en-US" sz="3200">
                <a:latin typeface="Gill Sans MT"/>
                <a:cs typeface="Arial"/>
              </a:rPr>
              <a:t>What are the challenges being faced by education service providers in their cloud computing systems?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E378434-832D-C506-1C1B-E65AA54454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712224"/>
              </p:ext>
            </p:extLst>
          </p:nvPr>
        </p:nvGraphicFramePr>
        <p:xfrm>
          <a:off x="666750" y="2351011"/>
          <a:ext cx="5654059" cy="3585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4059">
                  <a:extLst>
                    <a:ext uri="{9D8B030D-6E8A-4147-A177-3AD203B41FA5}">
                      <a16:colId xmlns:a16="http://schemas.microsoft.com/office/drawing/2014/main" val="167945528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What's been done?</a:t>
                      </a:r>
                    </a:p>
                  </a:txBody>
                  <a:tcPr anchor="ctr">
                    <a:solidFill>
                      <a:srgbClr val="2746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272094"/>
                  </a:ext>
                </a:extLst>
              </a:tr>
              <a:tr h="3024418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="1"/>
                        <a:t>An overview </a:t>
                      </a:r>
                      <a:r>
                        <a:rPr lang="en-US" b="0"/>
                        <a:t>of research on cloud computing within the education sector.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b="1"/>
                        <a:t>Background</a:t>
                      </a:r>
                      <a:r>
                        <a:rPr lang="en-US" b="0"/>
                        <a:t> provided on cloud computing services and deployment model is given.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b="0"/>
                        <a:t>A </a:t>
                      </a:r>
                      <a:r>
                        <a:rPr lang="en-US" b="1"/>
                        <a:t>critical analysis</a:t>
                      </a:r>
                      <a:r>
                        <a:rPr lang="en-US" b="0"/>
                        <a:t> is done on major Cloud Service Providers (CSPs) with respect to education related cloud features.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b="0"/>
                        <a:t>The </a:t>
                      </a:r>
                      <a:r>
                        <a:rPr lang="en-US" b="1"/>
                        <a:t>benefits and challenges</a:t>
                      </a:r>
                      <a:r>
                        <a:rPr lang="en-US" b="0"/>
                        <a:t> of cloud computing is also highlighted.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b="0"/>
                        <a:t>Primary challenges discussed: </a:t>
                      </a:r>
                      <a:r>
                        <a:rPr lang="en-US" b="1"/>
                        <a:t>Access Control, Network Security, Data Security, Cloud Infrastructure.</a:t>
                      </a:r>
                    </a:p>
                  </a:txBody>
                  <a:tcPr>
                    <a:solidFill>
                      <a:srgbClr val="274635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91774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CB49E88-F90D-2F2B-B5EC-8E938D186DEC}"/>
              </a:ext>
            </a:extLst>
          </p:cNvPr>
          <p:cNvSpPr txBox="1"/>
          <p:nvPr/>
        </p:nvSpPr>
        <p:spPr>
          <a:xfrm>
            <a:off x="666298" y="1718979"/>
            <a:ext cx="108923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err="1">
                <a:ea typeface="+mn-lt"/>
                <a:cs typeface="+mn-lt"/>
              </a:rPr>
              <a:t>Bangkong</a:t>
            </a:r>
            <a:r>
              <a:rPr lang="en-US" b="1" i="1">
                <a:ea typeface="+mn-lt"/>
                <a:cs typeface="+mn-lt"/>
              </a:rPr>
              <a:t> </a:t>
            </a:r>
            <a:r>
              <a:rPr lang="en-US" b="1" i="1">
                <a:ea typeface="Calibri"/>
                <a:cs typeface="Calibri"/>
              </a:rPr>
              <a:t>et al.</a:t>
            </a:r>
            <a:r>
              <a:rPr lang="en-US" b="1" i="1">
                <a:ea typeface="+mn-lt"/>
                <a:cs typeface="+mn-lt"/>
              </a:rPr>
              <a:t> Overcoming the Challenges of Implementing Cloud Computing in Higher Education.</a:t>
            </a:r>
            <a:endParaRPr lang="en-US" b="1" i="1">
              <a:ea typeface="Calibri"/>
              <a:cs typeface="Calibri"/>
            </a:endParaRPr>
          </a:p>
        </p:txBody>
      </p:sp>
      <p:pic>
        <p:nvPicPr>
          <p:cNvPr id="4" name="Picture 3" descr="A diagram of a cloud computing architecture&#10;&#10;AI-generated content may be incorrect.">
            <a:extLst>
              <a:ext uri="{FF2B5EF4-FFF2-40B4-BE49-F238E27FC236}">
                <a16:creationId xmlns:a16="http://schemas.microsoft.com/office/drawing/2014/main" id="{B12B79FD-EE63-F2A7-9295-48F1ABF42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755" y="2516717"/>
            <a:ext cx="4919541" cy="3263900"/>
          </a:xfrm>
          <a:prstGeom prst="rect">
            <a:avLst/>
          </a:prstGeom>
          <a:ln>
            <a:solidFill>
              <a:srgbClr val="314536"/>
            </a:solidFill>
          </a:ln>
        </p:spPr>
      </p:pic>
    </p:spTree>
    <p:extLst>
      <p:ext uri="{BB962C8B-B14F-4D97-AF65-F5344CB8AC3E}">
        <p14:creationId xmlns:p14="http://schemas.microsoft.com/office/powerpoint/2010/main" val="2929019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FDA43-A85C-4BAB-22BA-89D9B0B92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033B7F-1DE1-464F-2EB3-214188AE75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19" y="546776"/>
            <a:ext cx="10863323" cy="746360"/>
          </a:xfrm>
        </p:spPr>
        <p:txBody>
          <a:bodyPr lIns="91440" tIns="45720" rIns="91440" bIns="45720" anchor="t"/>
          <a:lstStyle/>
          <a:p>
            <a:r>
              <a:rPr lang="en-US" sz="3200">
                <a:latin typeface="Gill Sans MT"/>
                <a:cs typeface="Arial"/>
              </a:rPr>
              <a:t>What are the challenges being faced by education service providers in their cloud computing systems?</a:t>
            </a:r>
            <a:endParaRPr lang="en-US" sz="3200">
              <a:solidFill>
                <a:srgbClr val="000000"/>
              </a:solidFill>
              <a:latin typeface="Gill Sans MT"/>
              <a:cs typeface="Arial"/>
            </a:endParaRPr>
          </a:p>
          <a:p>
            <a:endParaRPr lang="en-US" sz="3600">
              <a:latin typeface="Gill Sans MT"/>
              <a:cs typeface="Arial"/>
            </a:endParaRPr>
          </a:p>
          <a:p>
            <a:endParaRPr lang="en-US" sz="3600">
              <a:latin typeface="Gill Sans MT"/>
              <a:cs typeface="Arial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729722F-AA40-F226-0A89-DE33405AE8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212007"/>
              </p:ext>
            </p:extLst>
          </p:nvPr>
        </p:nvGraphicFramePr>
        <p:xfrm>
          <a:off x="677333" y="2540000"/>
          <a:ext cx="10725068" cy="3354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62534">
                  <a:extLst>
                    <a:ext uri="{9D8B030D-6E8A-4147-A177-3AD203B41FA5}">
                      <a16:colId xmlns:a16="http://schemas.microsoft.com/office/drawing/2014/main" val="2970664758"/>
                    </a:ext>
                  </a:extLst>
                </a:gridCol>
                <a:gridCol w="5362534">
                  <a:extLst>
                    <a:ext uri="{9D8B030D-6E8A-4147-A177-3AD203B41FA5}">
                      <a16:colId xmlns:a16="http://schemas.microsoft.com/office/drawing/2014/main" val="3836278223"/>
                    </a:ext>
                  </a:extLst>
                </a:gridCol>
              </a:tblGrid>
              <a:tr h="5770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Limitations of the work</a:t>
                      </a:r>
                    </a:p>
                  </a:txBody>
                  <a:tcPr anchor="ctr">
                    <a:solidFill>
                      <a:srgbClr val="27463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Proposed future research</a:t>
                      </a:r>
                    </a:p>
                  </a:txBody>
                  <a:tcPr anchor="ctr">
                    <a:solidFill>
                      <a:srgbClr val="2746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272094"/>
                  </a:ext>
                </a:extLst>
              </a:tr>
              <a:tr h="2777098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endParaRPr lang="en-US" b="1"/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b="1" dirty="0"/>
                        <a:t>Did not highlight any specific limitations.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en-US" b="1"/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b="1" i="1" dirty="0"/>
                        <a:t>OBSERVATION</a:t>
                      </a:r>
                      <a:r>
                        <a:rPr lang="en-US" b="1" dirty="0"/>
                        <a:t>: </a:t>
                      </a:r>
                      <a:r>
                        <a:rPr lang="en-US" b="0" dirty="0"/>
                        <a:t>Did not approach the analysis of the critical review of each CSP the same way, making it hard to compare features.  </a:t>
                      </a:r>
                    </a:p>
                  </a:txBody>
                  <a:tcPr>
                    <a:solidFill>
                      <a:srgbClr val="274635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endParaRPr lang="en-US" b="1"/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b="1" dirty="0"/>
                        <a:t>No further research was proposed.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en-US" b="1"/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b="1" dirty="0"/>
                        <a:t>Suggested</a:t>
                      </a:r>
                      <a:r>
                        <a:rPr lang="en-US" b="0" dirty="0"/>
                        <a:t> educational institutions to address the obstacles (challenges) discussed in the paper when implementing cloud computing to ensure proper/optimal tech utilization to enhance the quality of education. </a:t>
                      </a:r>
                    </a:p>
                  </a:txBody>
                  <a:tcPr>
                    <a:solidFill>
                      <a:srgbClr val="274635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91774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3E16954-16AF-6074-E4DF-674F7EAD0360}"/>
              </a:ext>
            </a:extLst>
          </p:cNvPr>
          <p:cNvSpPr txBox="1"/>
          <p:nvPr/>
        </p:nvSpPr>
        <p:spPr>
          <a:xfrm>
            <a:off x="666298" y="1718979"/>
            <a:ext cx="108923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err="1">
                <a:ea typeface="+mn-lt"/>
                <a:cs typeface="+mn-lt"/>
              </a:rPr>
              <a:t>Bangkong</a:t>
            </a:r>
            <a:r>
              <a:rPr lang="en-US" b="1" i="1">
                <a:ea typeface="+mn-lt"/>
                <a:cs typeface="+mn-lt"/>
              </a:rPr>
              <a:t> </a:t>
            </a:r>
            <a:r>
              <a:rPr lang="en-US" b="1" i="1">
                <a:ea typeface="Calibri"/>
                <a:cs typeface="Calibri"/>
              </a:rPr>
              <a:t>et al.</a:t>
            </a:r>
            <a:r>
              <a:rPr lang="en-US" b="1" i="1">
                <a:ea typeface="+mn-lt"/>
                <a:cs typeface="+mn-lt"/>
              </a:rPr>
              <a:t> Overcoming the Challenges of Implementing Cloud Computing in Higher Education.</a:t>
            </a:r>
            <a:endParaRPr lang="en-US" b="1" i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2810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A6A92-FD0D-74D1-5D04-64807D444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89F127-A61C-2890-0388-579E8EA394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4019" y="370930"/>
            <a:ext cx="10886117" cy="746360"/>
          </a:xfrm>
        </p:spPr>
        <p:txBody>
          <a:bodyPr lIns="91440" tIns="45720" rIns="91440" bIns="45720" anchor="t"/>
          <a:lstStyle/>
          <a:p>
            <a:r>
              <a:rPr lang="en-US" sz="3600" dirty="0">
                <a:latin typeface="Gill Sans MT"/>
                <a:cs typeface="Arial"/>
              </a:rPr>
              <a:t>What are various gamified applications hosted in educational settings?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210CBD2-9AC7-F0F4-32F0-7C8F81774A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716205"/>
              </p:ext>
            </p:extLst>
          </p:nvPr>
        </p:nvGraphicFramePr>
        <p:xfrm>
          <a:off x="410307" y="1904999"/>
          <a:ext cx="4919115" cy="4320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9115">
                  <a:extLst>
                    <a:ext uri="{9D8B030D-6E8A-4147-A177-3AD203B41FA5}">
                      <a16:colId xmlns:a16="http://schemas.microsoft.com/office/drawing/2014/main" val="167945528"/>
                    </a:ext>
                  </a:extLst>
                </a:gridCol>
              </a:tblGrid>
              <a:tr h="5750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What's been done?</a:t>
                      </a:r>
                    </a:p>
                  </a:txBody>
                  <a:tcPr anchor="ctr">
                    <a:solidFill>
                      <a:srgbClr val="2746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272094"/>
                  </a:ext>
                </a:extLst>
              </a:tr>
              <a:tr h="3745055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="1" dirty="0"/>
                        <a:t>An analysis</a:t>
                      </a:r>
                      <a:r>
                        <a:rPr lang="en-US" dirty="0"/>
                        <a:t> of gamification elements that are used within educational systems (points, badges, levels, leaderboards, goals, challenges, customization, feedback, competition, etc.). 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800" b="1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An analysis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 on what gamification elements can be applied to educational contexts. 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High level examples are provided in terms of educational contexts.</a:t>
                      </a:r>
                    </a:p>
                  </a:txBody>
                  <a:tcPr>
                    <a:solidFill>
                      <a:srgbClr val="274635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91774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104B8E4-0400-EAB9-469D-B41BF63E91F2}"/>
              </a:ext>
            </a:extLst>
          </p:cNvPr>
          <p:cNvSpPr txBox="1"/>
          <p:nvPr/>
        </p:nvSpPr>
        <p:spPr>
          <a:xfrm>
            <a:off x="5646039" y="1109429"/>
            <a:ext cx="623555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dirty="0">
                <a:ea typeface="+mn-lt"/>
                <a:cs typeface="+mn-lt"/>
              </a:rPr>
              <a:t>Tomičić et al. A Conceptual Network Analysis of Gamification Practices in Primary and Secondary Education.</a:t>
            </a:r>
            <a:endParaRPr lang="en-US" b="1" i="1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4" name="Picture 3" descr="A diagram of a model of gamification&#10;&#10;AI-generated content may be incorrect.">
            <a:extLst>
              <a:ext uri="{FF2B5EF4-FFF2-40B4-BE49-F238E27FC236}">
                <a16:creationId xmlns:a16="http://schemas.microsoft.com/office/drawing/2014/main" id="{AF9EFA7A-E2AE-9C14-1F55-A609CD404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075" y="1882531"/>
            <a:ext cx="6419850" cy="4343400"/>
          </a:xfrm>
          <a:prstGeom prst="rect">
            <a:avLst/>
          </a:prstGeom>
          <a:ln>
            <a:solidFill>
              <a:srgbClr val="274635"/>
            </a:solidFill>
          </a:ln>
        </p:spPr>
      </p:pic>
    </p:spTree>
    <p:extLst>
      <p:ext uri="{BB962C8B-B14F-4D97-AF65-F5344CB8AC3E}">
        <p14:creationId xmlns:p14="http://schemas.microsoft.com/office/powerpoint/2010/main" val="4175858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4CEDA-FE11-1292-E9F9-16E6C2527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0BF7A-6AC1-FE3E-8DF7-023589D753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19" y="546776"/>
            <a:ext cx="10920230" cy="746360"/>
          </a:xfrm>
        </p:spPr>
        <p:txBody>
          <a:bodyPr lIns="91440" tIns="45720" rIns="91440" bIns="45720" anchor="t"/>
          <a:lstStyle/>
          <a:p>
            <a:r>
              <a:rPr lang="en-US" sz="3600" dirty="0">
                <a:latin typeface="Gill Sans MT"/>
                <a:cs typeface="Arial"/>
              </a:rPr>
              <a:t>What are various gamified applications hosted in educational settings?</a:t>
            </a:r>
            <a:endParaRPr lang="en-US" sz="3600" dirty="0">
              <a:solidFill>
                <a:srgbClr val="000000"/>
              </a:solidFill>
              <a:latin typeface="Gill Sans MT"/>
              <a:cs typeface="Arial"/>
            </a:endParaRPr>
          </a:p>
          <a:p>
            <a:endParaRPr lang="en-US" sz="3600" dirty="0">
              <a:latin typeface="Gill Sans M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F5760A-70EF-D132-93A2-8546BBDFCF5A}"/>
              </a:ext>
            </a:extLst>
          </p:cNvPr>
          <p:cNvSpPr txBox="1"/>
          <p:nvPr/>
        </p:nvSpPr>
        <p:spPr>
          <a:xfrm>
            <a:off x="673501" y="1860114"/>
            <a:ext cx="109295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dirty="0">
                <a:ea typeface="Calibri"/>
                <a:cs typeface="Calibri"/>
              </a:rPr>
              <a:t>Tomičić et al. </a:t>
            </a:r>
            <a:r>
              <a:rPr lang="en-US" b="1" i="1" dirty="0">
                <a:ea typeface="+mn-lt"/>
                <a:cs typeface="+mn-lt"/>
              </a:rPr>
              <a:t>A Conceptual Network Analysis of Gamification Practices in Primary and Secondary Education. 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BDBD221-0373-FB6D-A23A-1C313FD2B1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991383"/>
              </p:ext>
            </p:extLst>
          </p:nvPr>
        </p:nvGraphicFramePr>
        <p:xfrm>
          <a:off x="674557" y="2635770"/>
          <a:ext cx="10715030" cy="3260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7515">
                  <a:extLst>
                    <a:ext uri="{9D8B030D-6E8A-4147-A177-3AD203B41FA5}">
                      <a16:colId xmlns:a16="http://schemas.microsoft.com/office/drawing/2014/main" val="2970664758"/>
                    </a:ext>
                  </a:extLst>
                </a:gridCol>
                <a:gridCol w="5357515">
                  <a:extLst>
                    <a:ext uri="{9D8B030D-6E8A-4147-A177-3AD203B41FA5}">
                      <a16:colId xmlns:a16="http://schemas.microsoft.com/office/drawing/2014/main" val="3836278223"/>
                    </a:ext>
                  </a:extLst>
                </a:gridCol>
              </a:tblGrid>
              <a:tr h="5640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Limitations of the work</a:t>
                      </a:r>
                    </a:p>
                  </a:txBody>
                  <a:tcPr anchor="ctr">
                    <a:solidFill>
                      <a:srgbClr val="27463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Proposed future research</a:t>
                      </a:r>
                    </a:p>
                  </a:txBody>
                  <a:tcPr anchor="ctr">
                    <a:solidFill>
                      <a:srgbClr val="2746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272094"/>
                  </a:ext>
                </a:extLst>
              </a:tr>
              <a:tr h="2696530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endParaRPr lang="en-US" b="1" dirty="0"/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b="1" dirty="0"/>
                        <a:t>Lack of research efforts </a:t>
                      </a:r>
                      <a:r>
                        <a:rPr lang="en-US" b="0" dirty="0"/>
                        <a:t>addressing effectiveness of using game elements in educational environments.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en-US" b="0" dirty="0"/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b="0" dirty="0"/>
                        <a:t>Many theoretical papers on gamification in education, </a:t>
                      </a:r>
                      <a:r>
                        <a:rPr lang="en-US" b="1" dirty="0"/>
                        <a:t>limited empirical papers on the topic</a:t>
                      </a:r>
                      <a:r>
                        <a:rPr lang="en-US" b="0" dirty="0"/>
                        <a:t>.</a:t>
                      </a:r>
                      <a:endParaRPr lang="en-US"/>
                    </a:p>
                  </a:txBody>
                  <a:tcPr>
                    <a:solidFill>
                      <a:srgbClr val="274635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endParaRPr lang="en-US" dirty="0"/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dirty="0"/>
                        <a:t>Additional research efforts towards the development of software tools supporting gamification in an educational context.</a:t>
                      </a:r>
                    </a:p>
                  </a:txBody>
                  <a:tcPr>
                    <a:solidFill>
                      <a:srgbClr val="274635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917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6692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94A95-4340-1A89-26FB-F43DD4AE6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E3E6F-C49A-BB0B-7332-27E63E916C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19" y="546776"/>
            <a:ext cx="10865969" cy="746360"/>
          </a:xfrm>
        </p:spPr>
        <p:txBody>
          <a:bodyPr lIns="91440" tIns="45720" rIns="91440" bIns="45720" anchor="t"/>
          <a:lstStyle/>
          <a:p>
            <a:r>
              <a:rPr lang="en-US" sz="3200">
                <a:latin typeface="Gill Sans MT"/>
                <a:cs typeface="Arial"/>
              </a:rPr>
              <a:t>What are the challenges being faced by industries using gamification in their cloud computing systems?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506B241-A5B2-9806-3412-3A63FEC02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510892"/>
              </p:ext>
            </p:extLst>
          </p:nvPr>
        </p:nvGraphicFramePr>
        <p:xfrm>
          <a:off x="297656" y="2059781"/>
          <a:ext cx="4364216" cy="4168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4216">
                  <a:extLst>
                    <a:ext uri="{9D8B030D-6E8A-4147-A177-3AD203B41FA5}">
                      <a16:colId xmlns:a16="http://schemas.microsoft.com/office/drawing/2014/main" val="167945528"/>
                    </a:ext>
                  </a:extLst>
                </a:gridCol>
              </a:tblGrid>
              <a:tr h="510911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What's been done?</a:t>
                      </a:r>
                    </a:p>
                  </a:txBody>
                  <a:tcPr anchor="ctr">
                    <a:solidFill>
                      <a:srgbClr val="2746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272094"/>
                  </a:ext>
                </a:extLst>
              </a:tr>
              <a:tr h="3525297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="1"/>
                        <a:t>Literature review</a:t>
                      </a:r>
                      <a:r>
                        <a:rPr lang="en-US"/>
                        <a:t> of the importance of using serious games in the education domain and a </a:t>
                      </a:r>
                      <a:r>
                        <a:rPr lang="en-US" b="1"/>
                        <a:t>theoretical background</a:t>
                      </a:r>
                      <a:r>
                        <a:rPr lang="en-US" b="0"/>
                        <a:t> on the TAM model for measuring acceptance and its influences (in relation to serious games)</a:t>
                      </a:r>
                      <a:r>
                        <a:rPr lang="en-US"/>
                        <a:t>.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800" b="1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Case study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 using "</a:t>
                      </a: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</a:rPr>
                        <a:t>Astrocódigo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" to determine the acceptance by academics and what influenced their decision most. 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A series of questionnaires and interviews took place during the Pre-Test, Intermediate Evaluation, and Post-Test phases.</a:t>
                      </a:r>
                    </a:p>
                  </a:txBody>
                  <a:tcPr>
                    <a:solidFill>
                      <a:srgbClr val="274635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91774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EEA1CDC-CA14-AD36-2689-C22EBE74070F}"/>
              </a:ext>
            </a:extLst>
          </p:cNvPr>
          <p:cNvSpPr txBox="1"/>
          <p:nvPr/>
        </p:nvSpPr>
        <p:spPr>
          <a:xfrm>
            <a:off x="671401" y="1532535"/>
            <a:ext cx="108634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err="1">
                <a:ea typeface="Calibri"/>
                <a:cs typeface="Calibri"/>
              </a:rPr>
              <a:t>Sandí</a:t>
            </a:r>
            <a:r>
              <a:rPr lang="en-US" b="1" i="1">
                <a:ea typeface="Calibri"/>
                <a:cs typeface="Calibri"/>
              </a:rPr>
              <a:t>-Delgado et al. Acceptance of Serious Games to Develop Digital Competencies in Higher Education.</a:t>
            </a:r>
            <a:endParaRPr lang="en-US"/>
          </a:p>
        </p:txBody>
      </p:sp>
      <p:pic>
        <p:nvPicPr>
          <p:cNvPr id="5" name="Picture 4" descr="A table with black text&#10;&#10;AI-generated content may be incorrect.">
            <a:extLst>
              <a:ext uri="{FF2B5EF4-FFF2-40B4-BE49-F238E27FC236}">
                <a16:creationId xmlns:a16="http://schemas.microsoft.com/office/drawing/2014/main" id="{3E79E373-4585-C641-E364-4B32E1671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311" y="2504292"/>
            <a:ext cx="7179470" cy="3266260"/>
          </a:xfrm>
          <a:prstGeom prst="rect">
            <a:avLst/>
          </a:prstGeom>
          <a:ln>
            <a:solidFill>
              <a:srgbClr val="314536"/>
            </a:solidFill>
          </a:ln>
        </p:spPr>
      </p:pic>
    </p:spTree>
    <p:extLst>
      <p:ext uri="{BB962C8B-B14F-4D97-AF65-F5344CB8AC3E}">
        <p14:creationId xmlns:p14="http://schemas.microsoft.com/office/powerpoint/2010/main" val="1930129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934B8BB-DC60-91D9-BB97-CD0ED7A48A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39433"/>
            <a:ext cx="10376338" cy="4200529"/>
          </a:xfrm>
        </p:spPr>
        <p:txBody>
          <a:bodyPr lIns="91440" tIns="45720" rIns="91440" bIns="4572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>
                <a:latin typeface="Gill Sans MT"/>
                <a:cs typeface="Arial"/>
              </a:rPr>
              <a:t>Introduction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>
                <a:latin typeface="Gill Sans MT"/>
                <a:cs typeface="Arial"/>
              </a:rPr>
              <a:t>Goal of the Study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>
                <a:latin typeface="Gill Sans MT"/>
                <a:cs typeface="Arial"/>
              </a:rPr>
              <a:t>Research Methodology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>
                <a:latin typeface="Gill Sans MT"/>
                <a:cs typeface="Arial"/>
              </a:rPr>
              <a:t>Research Methodology Outcomes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>
                <a:latin typeface="Gill Sans MT"/>
                <a:cs typeface="Arial"/>
              </a:rPr>
              <a:t>Taxonomy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>
                <a:latin typeface="Gill Sans MT"/>
                <a:cs typeface="Arial"/>
              </a:rPr>
              <a:t>State of the Art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>
                <a:latin typeface="Gill Sans MT"/>
                <a:cs typeface="Arial"/>
              </a:rPr>
              <a:t>Conclusion and Future Research Directions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2394EE-5BBD-124F-85BB-E7D08F3F4C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>
                <a:latin typeface="Gill Sans MT" panose="020B0502020104020203" pitchFamily="34" charset="77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94398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5E86E-D401-9726-18A9-D829EB716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57502-B5DB-45FD-55D1-07650CBFC1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19" y="546776"/>
            <a:ext cx="11056469" cy="746360"/>
          </a:xfrm>
        </p:spPr>
        <p:txBody>
          <a:bodyPr lIns="91440" tIns="45720" rIns="91440" bIns="45720" anchor="t"/>
          <a:lstStyle/>
          <a:p>
            <a:r>
              <a:rPr lang="en-US" sz="3200">
                <a:latin typeface="Gill Sans MT"/>
                <a:cs typeface="Arial"/>
              </a:rPr>
              <a:t>What are the challenges being faced by industries using gamification in their cloud computing systems?</a:t>
            </a:r>
            <a:endParaRPr lang="en-US" sz="3200">
              <a:solidFill>
                <a:srgbClr val="000000"/>
              </a:solidFill>
              <a:latin typeface="Gill Sans MT"/>
              <a:cs typeface="Arial"/>
            </a:endParaRPr>
          </a:p>
          <a:p>
            <a:endParaRPr lang="en-US" sz="3200">
              <a:latin typeface="Gill Sans MT"/>
              <a:cs typeface="Arial"/>
            </a:endParaRPr>
          </a:p>
          <a:p>
            <a:endParaRPr lang="en-US" sz="3600">
              <a:latin typeface="Gill Sans MT"/>
              <a:cs typeface="Arial"/>
            </a:endParaRPr>
          </a:p>
          <a:p>
            <a:endParaRPr lang="en-US" sz="3600">
              <a:latin typeface="Gill Sans MT"/>
              <a:cs typeface="Arial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8E774CA-7012-4C56-ECE6-5F7386E21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272620"/>
              </p:ext>
            </p:extLst>
          </p:nvPr>
        </p:nvGraphicFramePr>
        <p:xfrm>
          <a:off x="666749" y="2440781"/>
          <a:ext cx="10841464" cy="30549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0732">
                  <a:extLst>
                    <a:ext uri="{9D8B030D-6E8A-4147-A177-3AD203B41FA5}">
                      <a16:colId xmlns:a16="http://schemas.microsoft.com/office/drawing/2014/main" val="2970664758"/>
                    </a:ext>
                  </a:extLst>
                </a:gridCol>
                <a:gridCol w="5420732">
                  <a:extLst>
                    <a:ext uri="{9D8B030D-6E8A-4147-A177-3AD203B41FA5}">
                      <a16:colId xmlns:a16="http://schemas.microsoft.com/office/drawing/2014/main" val="3836278223"/>
                    </a:ext>
                  </a:extLst>
                </a:gridCol>
              </a:tblGrid>
              <a:tr h="60721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Limitations of the work</a:t>
                      </a:r>
                    </a:p>
                  </a:txBody>
                  <a:tcPr anchor="ctr">
                    <a:solidFill>
                      <a:srgbClr val="27463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Proposed future research</a:t>
                      </a:r>
                    </a:p>
                  </a:txBody>
                  <a:tcPr anchor="ctr">
                    <a:solidFill>
                      <a:srgbClr val="2746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272094"/>
                  </a:ext>
                </a:extLst>
              </a:tr>
              <a:tr h="2447759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endParaRPr lang="en-US" sz="1600" b="0"/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600" b="0"/>
                        <a:t>Participants </a:t>
                      </a:r>
                      <a:r>
                        <a:rPr lang="en-US" sz="1600" b="1"/>
                        <a:t>did not</a:t>
                      </a:r>
                      <a:r>
                        <a:rPr lang="en-US" sz="1600" b="0"/>
                        <a:t> use serious games for educational purposes prior to the study being done.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en-US" sz="1600" b="0"/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600" b="0"/>
                        <a:t>Participants were </a:t>
                      </a:r>
                      <a:r>
                        <a:rPr lang="en-US" sz="1600" b="1"/>
                        <a:t>from a variety of academic areas</a:t>
                      </a:r>
                      <a:r>
                        <a:rPr lang="en-US" sz="1600" b="0"/>
                        <a:t>, and so they were at a disadvantage with respect to the topic of the game </a:t>
                      </a:r>
                      <a:r>
                        <a:rPr lang="en-US" sz="1600" b="1"/>
                        <a:t>in addition</a:t>
                      </a:r>
                      <a:r>
                        <a:rPr lang="en-US" sz="1600" b="0"/>
                        <a:t> to the concept of serious games. </a:t>
                      </a:r>
                      <a:endParaRPr lang="en-US"/>
                    </a:p>
                  </a:txBody>
                  <a:tcPr>
                    <a:solidFill>
                      <a:srgbClr val="274635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endParaRPr lang="en-US" sz="1600" b="1"/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600" b="1"/>
                        <a:t>Further research </a:t>
                      </a:r>
                      <a:r>
                        <a:rPr lang="en-US" sz="1600" b="0"/>
                        <a:t>on applying the use of serious games in other academic scenarios for developing digital competencies.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en-US" sz="1600" b="1"/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600" b="1"/>
                        <a:t>Further research</a:t>
                      </a:r>
                      <a:r>
                        <a:rPr lang="en-US" sz="1600" b="0"/>
                        <a:t> to address the design of serious games with respect to digital competency development based on this papers' findings.</a:t>
                      </a:r>
                      <a:endParaRPr lang="en-US"/>
                    </a:p>
                  </a:txBody>
                  <a:tcPr>
                    <a:solidFill>
                      <a:srgbClr val="274635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91774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F932E50-F568-BAA9-14C8-B930D3A8A6E6}"/>
              </a:ext>
            </a:extLst>
          </p:cNvPr>
          <p:cNvSpPr txBox="1"/>
          <p:nvPr/>
        </p:nvSpPr>
        <p:spPr>
          <a:xfrm>
            <a:off x="671401" y="1532535"/>
            <a:ext cx="108634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err="1">
                <a:ea typeface="Calibri"/>
                <a:cs typeface="Calibri"/>
              </a:rPr>
              <a:t>Sandí</a:t>
            </a:r>
            <a:r>
              <a:rPr lang="en-US" b="1" i="1">
                <a:ea typeface="Calibri"/>
                <a:cs typeface="Calibri"/>
              </a:rPr>
              <a:t>-Delgado et al. Acceptance of Serious Games to Develop Digital Competencies in Higher Education.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778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DD99D-A5A3-A3DC-4693-529FB4EF9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81D0AE-6562-2FF3-BE5A-3A8B58C4F15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19" y="546776"/>
            <a:ext cx="10816996" cy="746360"/>
          </a:xfrm>
        </p:spPr>
        <p:txBody>
          <a:bodyPr lIns="91440" tIns="45720" rIns="91440" bIns="45720" anchor="t"/>
          <a:lstStyle/>
          <a:p>
            <a:r>
              <a:rPr lang="en-US" sz="3600" dirty="0">
                <a:latin typeface="Gill Sans MT"/>
                <a:cs typeface="Arial"/>
              </a:rPr>
              <a:t>What advancements have been made in cloud-based gamification in education?</a:t>
            </a:r>
            <a:endParaRPr lang="en-US" sz="3600" dirty="0">
              <a:solidFill>
                <a:srgbClr val="000000"/>
              </a:solidFill>
              <a:latin typeface="Gill Sans MT"/>
              <a:cs typeface="Arial"/>
            </a:endParaRPr>
          </a:p>
          <a:p>
            <a:endParaRPr lang="en-US" sz="3600" dirty="0">
              <a:latin typeface="Gill Sans MT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45EA324-876D-1DA3-2415-003A39F7E4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447989"/>
              </p:ext>
            </p:extLst>
          </p:nvPr>
        </p:nvGraphicFramePr>
        <p:xfrm>
          <a:off x="674914" y="1719942"/>
          <a:ext cx="4712690" cy="43543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2690">
                  <a:extLst>
                    <a:ext uri="{9D8B030D-6E8A-4147-A177-3AD203B41FA5}">
                      <a16:colId xmlns:a16="http://schemas.microsoft.com/office/drawing/2014/main" val="167945528"/>
                    </a:ext>
                  </a:extLst>
                </a:gridCol>
              </a:tblGrid>
              <a:tr h="5088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What's been done?</a:t>
                      </a:r>
                    </a:p>
                  </a:txBody>
                  <a:tcPr anchor="ctr">
                    <a:solidFill>
                      <a:srgbClr val="2746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272094"/>
                  </a:ext>
                </a:extLst>
              </a:tr>
              <a:tr h="3845596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="1" dirty="0"/>
                        <a:t>A background review </a:t>
                      </a:r>
                      <a:r>
                        <a:rPr lang="en-US" b="0" dirty="0"/>
                        <a:t>of the problem being solved by the Makahiki game, and other existing solutions to this problem.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b="1" dirty="0"/>
                        <a:t>An overview </a:t>
                      </a:r>
                      <a:r>
                        <a:rPr lang="en-US" b="0" dirty="0"/>
                        <a:t>the system design for Makahiki including the architecture, configurable games and mechanics, real-time analysis, responsive mobile support, and cloud deployment support.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b="1" dirty="0"/>
                        <a:t>Discussion</a:t>
                      </a:r>
                      <a:r>
                        <a:rPr lang="en-US" b="0" dirty="0"/>
                        <a:t> on how others have used/configured the Makahiki framework.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b="1" dirty="0"/>
                        <a:t>An evaluation</a:t>
                      </a:r>
                      <a:r>
                        <a:rPr lang="en-US" b="0" dirty="0"/>
                        <a:t> of the Makahiki framework using the "Serious Game Stakeholder Experience Assessment Model".</a:t>
                      </a:r>
                    </a:p>
                  </a:txBody>
                  <a:tcPr>
                    <a:solidFill>
                      <a:srgbClr val="274635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91774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2F48DD2-55C8-5BEF-C807-B7772A5911A9}"/>
              </a:ext>
            </a:extLst>
          </p:cNvPr>
          <p:cNvSpPr txBox="1"/>
          <p:nvPr/>
        </p:nvSpPr>
        <p:spPr>
          <a:xfrm>
            <a:off x="5713586" y="1067627"/>
            <a:ext cx="61298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dirty="0">
                <a:ea typeface="Calibri"/>
                <a:cs typeface="Calibri"/>
              </a:rPr>
              <a:t>Xu et al. Design and Evaluation of the Makahiki Open Source Serious Game Framework for Sustainability Education.</a:t>
            </a:r>
          </a:p>
        </p:txBody>
      </p:sp>
      <p:pic>
        <p:nvPicPr>
          <p:cNvPr id="4" name="Picture 3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AF2A72A3-FF49-5710-B232-EAAB5D224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016" y="1858453"/>
            <a:ext cx="6048632" cy="4202143"/>
          </a:xfrm>
          <a:prstGeom prst="rect">
            <a:avLst/>
          </a:prstGeom>
          <a:ln>
            <a:solidFill>
              <a:srgbClr val="274635"/>
            </a:solidFill>
          </a:ln>
        </p:spPr>
      </p:pic>
    </p:spTree>
    <p:extLst>
      <p:ext uri="{BB962C8B-B14F-4D97-AF65-F5344CB8AC3E}">
        <p14:creationId xmlns:p14="http://schemas.microsoft.com/office/powerpoint/2010/main" val="1568084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BCBC9-16FA-36C8-F9BD-B59A93CD6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BAA87-6371-436D-4712-E237E08760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19" y="546776"/>
            <a:ext cx="10975147" cy="746360"/>
          </a:xfrm>
        </p:spPr>
        <p:txBody>
          <a:bodyPr lIns="91440" tIns="45720" rIns="91440" bIns="45720" anchor="t"/>
          <a:lstStyle/>
          <a:p>
            <a:r>
              <a:rPr lang="en-US" sz="3600" dirty="0">
                <a:latin typeface="Gill Sans MT"/>
                <a:cs typeface="Arial"/>
              </a:rPr>
              <a:t>What advancements have been made in cloud-based gamification in education?</a:t>
            </a:r>
            <a:endParaRPr lang="en-US" sz="3600">
              <a:solidFill>
                <a:srgbClr val="000000"/>
              </a:solidFill>
              <a:latin typeface="Gill Sans MT"/>
              <a:cs typeface="Arial"/>
            </a:endParaRPr>
          </a:p>
          <a:p>
            <a:endParaRPr lang="en-US" sz="3600" dirty="0">
              <a:latin typeface="Gill Sans MT"/>
              <a:cs typeface="Arial"/>
            </a:endParaRPr>
          </a:p>
          <a:p>
            <a:endParaRPr lang="en-US" sz="3600">
              <a:latin typeface="Gill Sans MT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48885D-A016-5CE9-9324-AF2D2514CDC3}"/>
              </a:ext>
            </a:extLst>
          </p:cNvPr>
          <p:cNvSpPr txBox="1"/>
          <p:nvPr/>
        </p:nvSpPr>
        <p:spPr>
          <a:xfrm>
            <a:off x="673501" y="1859878"/>
            <a:ext cx="1151646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dirty="0">
                <a:ea typeface="+mn-lt"/>
                <a:cs typeface="+mn-lt"/>
              </a:rPr>
              <a:t>Xu et al. Design and Evaluation of the Makahiki Open Source Serious Game Framework for Sustainability Education.</a:t>
            </a:r>
            <a:endParaRPr lang="en-US" dirty="0">
              <a:ea typeface="+mn-lt"/>
              <a:cs typeface="+mn-lt"/>
            </a:endParaRPr>
          </a:p>
          <a:p>
            <a:endParaRPr lang="en-US" b="1" i="1" dirty="0">
              <a:ea typeface="Calibri"/>
              <a:cs typeface="Calibri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79E163C-02F2-3DD2-A836-05AAEA5FF1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665882"/>
              </p:ext>
            </p:extLst>
          </p:nvPr>
        </p:nvGraphicFramePr>
        <p:xfrm>
          <a:off x="675735" y="2544792"/>
          <a:ext cx="10844119" cy="35007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2380">
                  <a:extLst>
                    <a:ext uri="{9D8B030D-6E8A-4147-A177-3AD203B41FA5}">
                      <a16:colId xmlns:a16="http://schemas.microsoft.com/office/drawing/2014/main" val="2970664758"/>
                    </a:ext>
                  </a:extLst>
                </a:gridCol>
                <a:gridCol w="6731739">
                  <a:extLst>
                    <a:ext uri="{9D8B030D-6E8A-4147-A177-3AD203B41FA5}">
                      <a16:colId xmlns:a16="http://schemas.microsoft.com/office/drawing/2014/main" val="3836278223"/>
                    </a:ext>
                  </a:extLst>
                </a:gridCol>
              </a:tblGrid>
              <a:tr h="5721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Limitations of the work</a:t>
                      </a:r>
                    </a:p>
                  </a:txBody>
                  <a:tcPr anchor="ctr">
                    <a:solidFill>
                      <a:srgbClr val="27463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Proposed future research</a:t>
                      </a:r>
                    </a:p>
                  </a:txBody>
                  <a:tcPr anchor="ctr">
                    <a:solidFill>
                      <a:srgbClr val="2746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272094"/>
                  </a:ext>
                </a:extLst>
              </a:tr>
              <a:tr h="2928632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="1" dirty="0"/>
                        <a:t>No explicit limitations discussed.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en-US" b="1" dirty="0"/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b="1" i="1" dirty="0"/>
                        <a:t>OBSERVATION</a:t>
                      </a:r>
                      <a:r>
                        <a:rPr lang="en-US" b="1" dirty="0"/>
                        <a:t>: </a:t>
                      </a:r>
                      <a:r>
                        <a:rPr lang="en-US" b="0" dirty="0"/>
                        <a:t>There were very little details/insight outlining the basic technical set up (cloud computing services, deployment model, cloud computing providers) and how this could be modified across platforms/providers.</a:t>
                      </a:r>
                    </a:p>
                  </a:txBody>
                  <a:tcPr>
                    <a:solidFill>
                      <a:srgbClr val="274635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/>
                        <a:t>Make several improvements to Makahiki framework:</a:t>
                      </a:r>
                    </a:p>
                    <a:p>
                      <a:pPr marL="742950" lvl="1" indent="-285750">
                        <a:buFont typeface="Courier New"/>
                        <a:buChar char="o"/>
                      </a:pPr>
                      <a:r>
                        <a:rPr lang="en-US" dirty="0"/>
                        <a:t>Real-time player awareness (who's online), in-game chat capabilities, and adding online multiplayer compatibility.</a:t>
                      </a:r>
                    </a:p>
                    <a:p>
                      <a:pPr marL="742950" lvl="1" indent="-285750">
                        <a:buFont typeface="Courier New"/>
                        <a:buChar char="o"/>
                      </a:pPr>
                      <a:r>
                        <a:rPr lang="en-US" dirty="0"/>
                        <a:t>Enhance the Smart Grid Game component by providing a content management system for actions, separating content from the presentation, and adding new content to the library. 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en-US" dirty="0"/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dirty="0"/>
                        <a:t>Development of a variety of organizations to scale the use of the Makahiki framework and developing new content for users outside Hawaaii.</a:t>
                      </a:r>
                      <a:endParaRPr lang="en-US"/>
                    </a:p>
                  </a:txBody>
                  <a:tcPr>
                    <a:solidFill>
                      <a:srgbClr val="274635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917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6992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6CE36-73E3-8B78-95FA-352F6A2B4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08BE39-11D5-B232-F989-2B52F4E8AE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8724" y="546776"/>
            <a:ext cx="11349021" cy="746360"/>
          </a:xfrm>
        </p:spPr>
        <p:txBody>
          <a:bodyPr lIns="91440" tIns="45720" rIns="91440" bIns="45720" anchor="t"/>
          <a:lstStyle/>
          <a:p>
            <a:r>
              <a:rPr lang="en-US" sz="4400">
                <a:latin typeface="Arial"/>
                <a:cs typeface="Arial"/>
              </a:rPr>
              <a:t>Conclusion and Future Research Directions</a:t>
            </a:r>
            <a:endParaRPr lang="en-US" sz="4400">
              <a:solidFill>
                <a:srgbClr val="000000"/>
              </a:solidFill>
              <a:latin typeface="Arial"/>
              <a:cs typeface="Arial"/>
            </a:endParaRPr>
          </a:p>
          <a:p>
            <a:endParaRPr lang="en-US" sz="4400">
              <a:latin typeface="Gill Sans MT" panose="020B0502020104020203" pitchFamily="34" charset="77"/>
              <a:cs typeface="Arial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AF06102A-84A3-04EA-0F8A-6760B35FBE35}"/>
              </a:ext>
            </a:extLst>
          </p:cNvPr>
          <p:cNvSpPr txBox="1">
            <a:spLocks noChangeArrowheads="1"/>
          </p:cNvSpPr>
          <p:nvPr/>
        </p:nvSpPr>
        <p:spPr>
          <a:xfrm>
            <a:off x="668019" y="1429613"/>
            <a:ext cx="10734440" cy="461047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C629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3550" lvl="2" indent="-457200" algn="l">
              <a:buChar char="•"/>
            </a:pPr>
            <a:r>
              <a:rPr lang="en-US" sz="2000" dirty="0">
                <a:latin typeface="Gill Sans MT"/>
                <a:cs typeface="Arial"/>
              </a:rPr>
              <a:t>There is sufficient research done on educational applications within cloud computing but is lacking with respect to explicit gamification examples and how they're configured.</a:t>
            </a:r>
          </a:p>
          <a:p>
            <a:pPr marL="463550" lvl="2" indent="-457200" algn="l">
              <a:buChar char="•"/>
            </a:pPr>
            <a:r>
              <a:rPr lang="en-US" sz="2000" dirty="0">
                <a:latin typeface="Gill Sans MT"/>
                <a:cs typeface="Arial"/>
              </a:rPr>
              <a:t>Many challenges have been highlighted for education service providers, with a focus on socio-economic, budgetary, and humanities-based challenges rather than technical.</a:t>
            </a:r>
          </a:p>
          <a:p>
            <a:pPr marL="463550" lvl="2" indent="-457200" algn="l">
              <a:buChar char="•"/>
            </a:pPr>
            <a:r>
              <a:rPr lang="en-US" sz="2000" dirty="0">
                <a:latin typeface="Gill Sans MT"/>
                <a:cs typeface="Arial"/>
              </a:rPr>
              <a:t>There is a lack of research highlighting strong, complete examples of gamified educational applications.</a:t>
            </a:r>
          </a:p>
          <a:p>
            <a:pPr marL="463550" lvl="2" indent="-457200" algn="l">
              <a:buChar char="•"/>
            </a:pPr>
            <a:r>
              <a:rPr lang="en-US" sz="2000" dirty="0">
                <a:latin typeface="Gill Sans MT"/>
                <a:cs typeface="Arial"/>
              </a:rPr>
              <a:t>There is a lack of research regarding how gamified educational applications could be/is deployed using the cloud.</a:t>
            </a:r>
          </a:p>
          <a:p>
            <a:pPr marL="6350" lvl="2" algn="l"/>
            <a:endParaRPr lang="en-US" sz="2000" dirty="0">
              <a:latin typeface="Gill Sans MT"/>
              <a:cs typeface="Arial"/>
            </a:endParaRPr>
          </a:p>
          <a:p>
            <a:pPr marL="6350" lvl="2" algn="l"/>
            <a:r>
              <a:rPr lang="en-US" sz="2000" b="1" dirty="0">
                <a:latin typeface="Gill Sans MT"/>
                <a:cs typeface="Arial"/>
              </a:rPr>
              <a:t>Open challenges needing to be addressed in future research:</a:t>
            </a:r>
          </a:p>
          <a:p>
            <a:pPr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ill Sans MT"/>
              </a:rPr>
              <a:t>How could some of the gamified education applications be applied/created within cloud computing systems?</a:t>
            </a:r>
          </a:p>
          <a:p>
            <a:pPr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ill Sans MT"/>
              </a:rPr>
              <a:t>What technical challenges are experienced when adopting cloud computing in education?</a:t>
            </a:r>
            <a:endParaRPr lang="en-US" dirty="0">
              <a:solidFill>
                <a:srgbClr val="000000"/>
              </a:solidFill>
              <a:latin typeface="Gill Sans MT" panose="020B0502020104020203" pitchFamily="34" charset="77"/>
            </a:endParaRPr>
          </a:p>
          <a:p>
            <a:pPr lvl="1" indent="-342900" algn="l">
              <a:buChar char="•"/>
            </a:pPr>
            <a:r>
              <a:rPr lang="en-US" dirty="0">
                <a:solidFill>
                  <a:srgbClr val="000000"/>
                </a:solidFill>
                <a:latin typeface="Gill Sans MT"/>
              </a:rPr>
              <a:t>What modifications can be made to existing gamified educational applications so they can be easily replicated/customized in the cloud?</a:t>
            </a:r>
            <a:endParaRPr lang="en-US" dirty="0">
              <a:solidFill>
                <a:srgbClr val="000000"/>
              </a:solidFill>
              <a:latin typeface="Gill Sans MT" panose="020B0502020104020203" pitchFamily="34" charset="77"/>
            </a:endParaRPr>
          </a:p>
          <a:p>
            <a:pPr lvl="1">
              <a:lnSpc>
                <a:spcPct val="90000"/>
              </a:lnSpc>
            </a:pPr>
            <a:endParaRPr lang="en-US" dirty="0">
              <a:solidFill>
                <a:srgbClr val="000000"/>
              </a:solidFill>
              <a:latin typeface="Gill Sans MT" panose="020B0502020104020203" pitchFamily="34" charset="77"/>
            </a:endParaRPr>
          </a:p>
          <a:p>
            <a:pPr>
              <a:lnSpc>
                <a:spcPct val="90000"/>
              </a:lnSpc>
              <a:spcBef>
                <a:spcPct val="30000"/>
              </a:spcBef>
              <a:buSzPct val="85000"/>
            </a:pPr>
            <a:endParaRPr lang="en-US" sz="2400">
              <a:solidFill>
                <a:srgbClr val="FF0000"/>
              </a:solidFill>
              <a:latin typeface="Gill Sans MT" panose="020B0502020104020203" pitchFamily="34" charset="77"/>
            </a:endParaRPr>
          </a:p>
          <a:p>
            <a:pPr marL="514350" indent="-514350">
              <a:lnSpc>
                <a:spcPct val="90000"/>
              </a:lnSpc>
              <a:spcBef>
                <a:spcPct val="30000"/>
              </a:spcBef>
              <a:buSzPct val="85000"/>
              <a:buFont typeface="Calibri Light" panose="020F0302020204030204"/>
              <a:buAutoNum type="arabicPeriod"/>
            </a:pPr>
            <a:endParaRPr lang="en-US" sz="2400">
              <a:solidFill>
                <a:srgbClr val="000000"/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635032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4080A-A6CB-D688-BD08-2D3DEDC7D4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1319" y="546776"/>
            <a:ext cx="11032661" cy="746360"/>
          </a:xfrm>
        </p:spPr>
        <p:txBody>
          <a:bodyPr lIns="91440" tIns="45720" rIns="91440" bIns="45720" anchor="t"/>
          <a:lstStyle/>
          <a:p>
            <a:r>
              <a:rPr lang="en-US" sz="4400">
                <a:latin typeface="Arial"/>
                <a:cs typeface="Arial"/>
              </a:rPr>
              <a:t>References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0BF0A91F-A47F-14DF-D7A0-2910C289322F}"/>
              </a:ext>
            </a:extLst>
          </p:cNvPr>
          <p:cNvSpPr txBox="1">
            <a:spLocks noChangeArrowheads="1"/>
          </p:cNvSpPr>
          <p:nvPr/>
        </p:nvSpPr>
        <p:spPr>
          <a:xfrm>
            <a:off x="668019" y="1429613"/>
            <a:ext cx="10734440" cy="461047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C629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 lvl="2" algn="l"/>
            <a:r>
              <a:rPr lang="en-US" sz="1100">
                <a:ea typeface="+mn-lt"/>
                <a:cs typeface="+mn-lt"/>
              </a:rPr>
              <a:t>Agrawal, S. (2021a). A survey on recent applications of Cloud Computing in Education: Covid-19 perspective. Journal of Physics: Conference Series, 1828(1), 1–8. </a:t>
            </a:r>
            <a:r>
              <a:rPr lang="en-US" sz="1100" dirty="0">
                <a:ea typeface="+mn-lt"/>
                <a:cs typeface="+mn-lt"/>
                <a:hlinkClick r:id="rId3"/>
              </a:rPr>
              <a:t>https://doi.org/10.1088/1742-6596/1828/1/012076</a:t>
            </a:r>
            <a:r>
              <a:rPr lang="en-US" sz="1100" dirty="0">
                <a:ea typeface="+mn-lt"/>
                <a:cs typeface="+mn-lt"/>
              </a:rPr>
              <a:t> </a:t>
            </a:r>
            <a:endParaRPr lang="en-US" dirty="0"/>
          </a:p>
          <a:p>
            <a:pPr marL="6350" lvl="2" algn="l"/>
            <a:r>
              <a:rPr lang="en-US" sz="1100" dirty="0" err="1">
                <a:ea typeface="+mn-lt"/>
                <a:cs typeface="+mn-lt"/>
              </a:rPr>
              <a:t>AlDuhisat</a:t>
            </a:r>
            <a:r>
              <a:rPr lang="en-US" sz="1100" dirty="0">
                <a:ea typeface="+mn-lt"/>
                <a:cs typeface="+mn-lt"/>
              </a:rPr>
              <a:t>, M. H., </a:t>
            </a:r>
            <a:r>
              <a:rPr lang="en-US" sz="1100" dirty="0" err="1">
                <a:ea typeface="+mn-lt"/>
                <a:cs typeface="+mn-lt"/>
              </a:rPr>
              <a:t>AlKhresha</a:t>
            </a:r>
            <a:r>
              <a:rPr lang="en-US" sz="1100" dirty="0">
                <a:ea typeface="+mn-lt"/>
                <a:cs typeface="+mn-lt"/>
              </a:rPr>
              <a:t>, H. G., Al-</a:t>
            </a:r>
            <a:r>
              <a:rPr lang="en-US" sz="1100" dirty="0" err="1">
                <a:ea typeface="+mn-lt"/>
                <a:cs typeface="+mn-lt"/>
              </a:rPr>
              <a:t>Dmour</a:t>
            </a:r>
            <a:r>
              <a:rPr lang="en-US" sz="1100" dirty="0">
                <a:ea typeface="+mn-lt"/>
                <a:cs typeface="+mn-lt"/>
              </a:rPr>
              <a:t>, N. A., Ateeq, K., &amp; </a:t>
            </a:r>
            <a:r>
              <a:rPr lang="en-US" sz="1100" dirty="0" err="1">
                <a:ea typeface="+mn-lt"/>
                <a:cs typeface="+mn-lt"/>
              </a:rPr>
              <a:t>Maaitah</a:t>
            </a:r>
            <a:r>
              <a:rPr lang="en-US" sz="1100" dirty="0">
                <a:ea typeface="+mn-lt"/>
                <a:cs typeface="+mn-lt"/>
              </a:rPr>
              <a:t>, O. N. (2024). Role of cloud computing in education. 2024 2nd International Conference on Cyber Resilience (ICCR), 1–4. </a:t>
            </a:r>
            <a:r>
              <a:rPr lang="en-US" sz="1100" dirty="0">
                <a:ea typeface="+mn-lt"/>
                <a:cs typeface="+mn-lt"/>
                <a:hlinkClick r:id="rId4"/>
              </a:rPr>
              <a:t>https://doi.org/10.1109/iccr61006.2024.10532895</a:t>
            </a:r>
            <a:r>
              <a:rPr lang="en-US" sz="1100" dirty="0">
                <a:ea typeface="+mn-lt"/>
                <a:cs typeface="+mn-lt"/>
              </a:rPr>
              <a:t> </a:t>
            </a:r>
            <a:endParaRPr lang="en-US" dirty="0"/>
          </a:p>
          <a:p>
            <a:pPr marL="6350" lvl="2" algn="l"/>
            <a:r>
              <a:rPr lang="en-US" sz="1100" dirty="0">
                <a:ea typeface="+mn-lt"/>
                <a:cs typeface="+mn-lt"/>
              </a:rPr>
              <a:t>Anak </a:t>
            </a:r>
            <a:r>
              <a:rPr lang="en-US" sz="1100" dirty="0" err="1">
                <a:ea typeface="+mn-lt"/>
                <a:cs typeface="+mn-lt"/>
              </a:rPr>
              <a:t>Bangkong</a:t>
            </a:r>
            <a:r>
              <a:rPr lang="en-US" sz="1100" dirty="0">
                <a:ea typeface="+mn-lt"/>
                <a:cs typeface="+mn-lt"/>
              </a:rPr>
              <a:t>, B. L., Ehsan Rana, M., &amp; Hameed, V. A. (2023). Overcoming the challenges of implementing cloud computing in Higher Education. 2023 4th International Conference on Data Analytics for Business and Industry (ICDABI), 341–346. </a:t>
            </a:r>
            <a:r>
              <a:rPr lang="en-US" sz="1100" dirty="0">
                <a:ea typeface="+mn-lt"/>
                <a:cs typeface="+mn-lt"/>
                <a:hlinkClick r:id="rId5"/>
              </a:rPr>
              <a:t>https://doi.org/10.1109/icdabi60145.2023.10629336</a:t>
            </a:r>
            <a:r>
              <a:rPr lang="en-US" sz="1100" dirty="0">
                <a:ea typeface="+mn-lt"/>
                <a:cs typeface="+mn-lt"/>
              </a:rPr>
              <a:t> </a:t>
            </a:r>
            <a:endParaRPr lang="en-US" dirty="0"/>
          </a:p>
          <a:p>
            <a:pPr marL="6350" lvl="2" algn="l"/>
            <a:r>
              <a:rPr lang="en-US" sz="1100" dirty="0">
                <a:ea typeface="+mn-lt"/>
                <a:cs typeface="+mn-lt"/>
              </a:rPr>
              <a:t>Gollapalli, M., AlQahtani, B., </a:t>
            </a:r>
            <a:r>
              <a:rPr lang="en-US" sz="1100" dirty="0" err="1">
                <a:ea typeface="+mn-lt"/>
                <a:cs typeface="+mn-lt"/>
              </a:rPr>
              <a:t>AlGhamdi</a:t>
            </a:r>
            <a:r>
              <a:rPr lang="en-US" sz="1100" dirty="0">
                <a:ea typeface="+mn-lt"/>
                <a:cs typeface="+mn-lt"/>
              </a:rPr>
              <a:t>, A., &amp; </a:t>
            </a:r>
            <a:r>
              <a:rPr lang="en-US" sz="1100" dirty="0" err="1">
                <a:ea typeface="+mn-lt"/>
                <a:cs typeface="+mn-lt"/>
              </a:rPr>
              <a:t>AlOtaibi</a:t>
            </a:r>
            <a:r>
              <a:rPr lang="en-US" sz="1100" dirty="0">
                <a:ea typeface="+mn-lt"/>
                <a:cs typeface="+mn-lt"/>
              </a:rPr>
              <a:t>, M. (2023). Instructors experience of using cloud computing based applications in Saudi Arabia. 2023 1st International Conference on Advanced Innovations in Smart Cities (ICAISC), 1–6. </a:t>
            </a:r>
            <a:r>
              <a:rPr lang="en-US" sz="1100" dirty="0">
                <a:ea typeface="+mn-lt"/>
                <a:cs typeface="+mn-lt"/>
                <a:hlinkClick r:id="rId6"/>
              </a:rPr>
              <a:t>https://doi.org/10.1109/icaisc56366.2023.10085435</a:t>
            </a:r>
            <a:r>
              <a:rPr lang="en-US" sz="1100" dirty="0">
                <a:ea typeface="+mn-lt"/>
                <a:cs typeface="+mn-lt"/>
              </a:rPr>
              <a:t> </a:t>
            </a:r>
            <a:endParaRPr lang="en-US" dirty="0"/>
          </a:p>
          <a:p>
            <a:pPr marL="6350" lvl="2" algn="l"/>
            <a:r>
              <a:rPr lang="en-US" sz="1100" dirty="0" err="1">
                <a:ea typeface="+mn-lt"/>
                <a:cs typeface="+mn-lt"/>
              </a:rPr>
              <a:t>Kiryakova</a:t>
            </a:r>
            <a:r>
              <a:rPr lang="en-US" sz="1100" dirty="0">
                <a:ea typeface="+mn-lt"/>
                <a:cs typeface="+mn-lt"/>
              </a:rPr>
              <a:t>, G. (2017). Application of cloud services in education. Trakia Journal of Science, 15(4), 277–284. </a:t>
            </a:r>
            <a:r>
              <a:rPr lang="en-US" sz="1100" dirty="0">
                <a:ea typeface="+mn-lt"/>
                <a:cs typeface="+mn-lt"/>
                <a:hlinkClick r:id="rId7"/>
              </a:rPr>
              <a:t>https://doi.org/10.15547/tjs.2017.04.001</a:t>
            </a:r>
            <a:r>
              <a:rPr lang="en-US" sz="1100" dirty="0">
                <a:ea typeface="+mn-lt"/>
                <a:cs typeface="+mn-lt"/>
              </a:rPr>
              <a:t> </a:t>
            </a:r>
            <a:endParaRPr lang="en-US" dirty="0"/>
          </a:p>
          <a:p>
            <a:pPr marL="6350" lvl="2" algn="l"/>
            <a:r>
              <a:rPr lang="en-US" sz="1100" dirty="0">
                <a:ea typeface="+mn-lt"/>
                <a:cs typeface="+mn-lt"/>
              </a:rPr>
              <a:t>Rajan, J., &amp; Wei, N. (2025). Systemic impact of comic-themed gamification on Learner Engagement and retention. 2025 5th International Conference on Artificial Intelligence and Education (ICAIE), 593–596. </a:t>
            </a:r>
            <a:r>
              <a:rPr lang="en-US" sz="1100" dirty="0">
                <a:ea typeface="+mn-lt"/>
                <a:cs typeface="+mn-lt"/>
                <a:hlinkClick r:id="rId8"/>
              </a:rPr>
              <a:t>https://doi.org/10.1109/icaie64856.2025.11158630</a:t>
            </a:r>
            <a:endParaRPr lang="en-US">
              <a:ea typeface="+mn-lt"/>
              <a:cs typeface="+mn-lt"/>
            </a:endParaRPr>
          </a:p>
          <a:p>
            <a:pPr marL="6350" lvl="2" algn="l"/>
            <a:r>
              <a:rPr lang="en-US" sz="1100" dirty="0" err="1">
                <a:ea typeface="+mn-lt"/>
                <a:cs typeface="+mn-lt"/>
              </a:rPr>
              <a:t>Sagale</a:t>
            </a:r>
            <a:r>
              <a:rPr lang="en-US" sz="1100" dirty="0">
                <a:ea typeface="+mn-lt"/>
                <a:cs typeface="+mn-lt"/>
              </a:rPr>
              <a:t>, K. S., </a:t>
            </a:r>
            <a:r>
              <a:rPr lang="en-US" sz="1100" dirty="0" err="1">
                <a:ea typeface="+mn-lt"/>
                <a:cs typeface="+mn-lt"/>
              </a:rPr>
              <a:t>Kokate</a:t>
            </a:r>
            <a:r>
              <a:rPr lang="en-US" sz="1100" dirty="0">
                <a:ea typeface="+mn-lt"/>
                <a:cs typeface="+mn-lt"/>
              </a:rPr>
              <a:t>, M. D., &amp; Agrawal, R. K. (2023). Application of cloud computing in an education sector through education and learning as a service and its cost benefit analysis. 2023 International Conference on Emerging Smart Computing and Informatics (ESCI), 1–5. </a:t>
            </a:r>
            <a:r>
              <a:rPr lang="en-US" sz="1100" dirty="0">
                <a:ea typeface="+mn-lt"/>
                <a:cs typeface="+mn-lt"/>
                <a:hlinkClick r:id="rId9"/>
              </a:rPr>
              <a:t>https://doi.org/10.1109/esci56872.2023.10099586</a:t>
            </a:r>
            <a:r>
              <a:rPr lang="en-US" sz="1100" dirty="0">
                <a:ea typeface="+mn-lt"/>
                <a:cs typeface="+mn-lt"/>
              </a:rPr>
              <a:t> </a:t>
            </a:r>
            <a:endParaRPr lang="en-US" dirty="0">
              <a:ea typeface="+mn-lt"/>
              <a:cs typeface="+mn-lt"/>
            </a:endParaRPr>
          </a:p>
          <a:p>
            <a:pPr marL="6350" lvl="2" algn="l"/>
            <a:r>
              <a:rPr lang="en-US" sz="1100" dirty="0" err="1">
                <a:ea typeface="+mn-lt"/>
                <a:cs typeface="+mn-lt"/>
              </a:rPr>
              <a:t>Sandí</a:t>
            </a:r>
            <a:r>
              <a:rPr lang="en-US" sz="1100" dirty="0">
                <a:ea typeface="+mn-lt"/>
                <a:cs typeface="+mn-lt"/>
              </a:rPr>
              <a:t>-Delgado, J. C., Sanz, C. V., &amp; Lovos, E. N. (2022). Acceptance of serious games to develop digital competencies in Higher Education Professors. Electronic Journal of E-Learning, 20(3). </a:t>
            </a:r>
            <a:r>
              <a:rPr lang="en-US" sz="1100" dirty="0">
                <a:ea typeface="+mn-lt"/>
                <a:cs typeface="+mn-lt"/>
                <a:hlinkClick r:id="rId10"/>
              </a:rPr>
              <a:t>https://doi.org/10.34190/ejel.20.3.2181</a:t>
            </a:r>
            <a:r>
              <a:rPr lang="en-US" sz="1100" dirty="0">
                <a:ea typeface="+mn-lt"/>
                <a:cs typeface="+mn-lt"/>
              </a:rPr>
              <a:t> </a:t>
            </a:r>
            <a:endParaRPr lang="en-US" dirty="0"/>
          </a:p>
          <a:p>
            <a:pPr marL="6350" lvl="2" algn="l"/>
            <a:r>
              <a:rPr lang="en-US" sz="1100" dirty="0">
                <a:ea typeface="+mn-lt"/>
                <a:cs typeface="+mn-lt"/>
              </a:rPr>
              <a:t>Tomicic, I., &amp; Schatten, M. (2020). A conceptual network analysis of gamification practices in primary and secondary education. 2020 43rd International Convention on Information, Communication and Electronic Technology (MIPRO), 1091–1097. </a:t>
            </a:r>
            <a:r>
              <a:rPr lang="en-US" sz="1100" dirty="0">
                <a:ea typeface="+mn-lt"/>
                <a:cs typeface="+mn-lt"/>
                <a:hlinkClick r:id="rId11"/>
              </a:rPr>
              <a:t>https://doi.org/10.23919/mipro48935.2020.9245225</a:t>
            </a:r>
            <a:r>
              <a:rPr lang="en-US" sz="1100" dirty="0">
                <a:ea typeface="+mn-lt"/>
                <a:cs typeface="+mn-lt"/>
              </a:rPr>
              <a:t> </a:t>
            </a:r>
            <a:endParaRPr lang="en-US" dirty="0"/>
          </a:p>
          <a:p>
            <a:pPr marL="6350" lvl="2" algn="l"/>
            <a:r>
              <a:rPr lang="en-US" sz="1100" dirty="0">
                <a:ea typeface="+mn-lt"/>
                <a:cs typeface="+mn-lt"/>
              </a:rPr>
              <a:t>Xu, Y., Johnson, P. M., Lee, G. E., Moore, C. A., &amp; Brewer, R. S. (2017). Design and evaluation of the Makahiki Open Source Serious Game Framework for Sustainability Education. Green Energy and Technology, 503–523. </a:t>
            </a:r>
            <a:r>
              <a:rPr lang="en-US" sz="1100" dirty="0">
                <a:ea typeface="+mn-lt"/>
                <a:cs typeface="+mn-lt"/>
                <a:hlinkClick r:id="rId12"/>
              </a:rPr>
              <a:t>https://doi.org/10.1007/978-3-319-57070-9_18</a:t>
            </a:r>
            <a:r>
              <a:rPr lang="en-US" sz="1100" dirty="0">
                <a:ea typeface="+mn-lt"/>
                <a:cs typeface="+mn-lt"/>
              </a:rPr>
              <a:t> </a:t>
            </a:r>
            <a:endParaRPr lang="en-US" dirty="0"/>
          </a:p>
          <a:p>
            <a:pPr marL="6350" lvl="2" algn="l"/>
            <a:r>
              <a:rPr lang="en-US" sz="1100" dirty="0">
                <a:ea typeface="+mn-lt"/>
                <a:cs typeface="+mn-lt"/>
              </a:rPr>
              <a:t>Xuan, C. Z., &amp; Rana, M. E. (2024). Revolutionizing higher education: A critical analysis of cloud computing’s impact, suitability, and challenges. 2024 ASU International Conference in Emerging Technologies for Sustainability and Intelligent Systems (ICETSIS), 733–738. </a:t>
            </a:r>
            <a:r>
              <a:rPr lang="en-US" sz="1100" dirty="0">
                <a:ea typeface="+mn-lt"/>
                <a:cs typeface="+mn-lt"/>
                <a:hlinkClick r:id="rId13"/>
              </a:rPr>
              <a:t>https://doi.org/10.1109/icetsis61505.2024.10459441</a:t>
            </a:r>
            <a:r>
              <a:rPr lang="en-US" sz="1100" dirty="0">
                <a:ea typeface="+mn-lt"/>
                <a:cs typeface="+mn-lt"/>
              </a:rPr>
              <a:t> </a:t>
            </a:r>
            <a:endParaRPr lang="en-US" dirty="0">
              <a:ea typeface="Calibri"/>
              <a:cs typeface="Calibri"/>
            </a:endParaRPr>
          </a:p>
          <a:p>
            <a:pPr marL="6350" lvl="2" algn="l"/>
            <a:endParaRPr lang="en-US" sz="1100" dirty="0">
              <a:ea typeface="+mn-lt"/>
              <a:cs typeface="+mn-lt"/>
            </a:endParaRPr>
          </a:p>
          <a:p>
            <a:pPr marL="6350" lvl="2" algn="l"/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36821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A puzzle piece">
            <a:extLst>
              <a:ext uri="{FF2B5EF4-FFF2-40B4-BE49-F238E27FC236}">
                <a16:creationId xmlns:a16="http://schemas.microsoft.com/office/drawing/2014/main" id="{476D6133-FC3C-F4EB-DBA3-E22DD5881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980000">
            <a:off x="6943320" y="281883"/>
            <a:ext cx="3243385" cy="3253154"/>
          </a:xfrm>
          <a:prstGeom prst="rect">
            <a:avLst/>
          </a:prstGeom>
        </p:spPr>
      </p:pic>
      <p:pic>
        <p:nvPicPr>
          <p:cNvPr id="5" name="Graphic 4" descr="A puzzle piece">
            <a:extLst>
              <a:ext uri="{FF2B5EF4-FFF2-40B4-BE49-F238E27FC236}">
                <a16:creationId xmlns:a16="http://schemas.microsoft.com/office/drawing/2014/main" id="{3493A149-7A8D-5041-63FD-7069DD2E72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-1860000">
            <a:off x="9431635" y="977019"/>
            <a:ext cx="2754924" cy="275492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4080A-A6CB-D688-BD08-2D3DEDC7D4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19" y="546776"/>
            <a:ext cx="10855961" cy="746360"/>
          </a:xfrm>
        </p:spPr>
        <p:txBody>
          <a:bodyPr lIns="91440" tIns="45720" rIns="91440" bIns="45720" anchor="t"/>
          <a:lstStyle/>
          <a:p>
            <a:r>
              <a:rPr lang="en-US" sz="4400">
                <a:latin typeface="Gill Sans MT"/>
                <a:cs typeface="Arial"/>
              </a:rPr>
              <a:t>Introduction</a:t>
            </a:r>
            <a:endParaRPr lang="en-US"/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0BF0A91F-A47F-14DF-D7A0-2910C289322F}"/>
              </a:ext>
            </a:extLst>
          </p:cNvPr>
          <p:cNvSpPr txBox="1">
            <a:spLocks noChangeArrowheads="1"/>
          </p:cNvSpPr>
          <p:nvPr/>
        </p:nvSpPr>
        <p:spPr>
          <a:xfrm>
            <a:off x="668019" y="1429613"/>
            <a:ext cx="6285706" cy="461047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C629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 lvl="2" algn="l"/>
            <a:endParaRPr lang="en-US" sz="3200">
              <a:latin typeface="Gill Sans MT"/>
              <a:cs typeface="Arial"/>
            </a:endParaRPr>
          </a:p>
          <a:p>
            <a:pPr lvl="1" indent="-342900" algn="l">
              <a:buChar char="•"/>
            </a:pPr>
            <a:r>
              <a:rPr lang="en-US" sz="2600">
                <a:latin typeface="Gill Sans MT"/>
                <a:cs typeface="Arial"/>
              </a:rPr>
              <a:t>There are many ways education service providers may benefit from using cloud computing services</a:t>
            </a:r>
          </a:p>
          <a:p>
            <a:pPr lvl="1" indent="-342900" algn="l">
              <a:buChar char="•"/>
            </a:pPr>
            <a:r>
              <a:rPr lang="en-US" sz="2600">
                <a:latin typeface="Gill Sans MT"/>
                <a:cs typeface="Arial"/>
              </a:rPr>
              <a:t>Are there different ways to improve the experience of learning from the student perspective?</a:t>
            </a:r>
          </a:p>
          <a:p>
            <a:pPr lvl="1" indent="-342900" algn="l">
              <a:buChar char="•"/>
            </a:pPr>
            <a:r>
              <a:rPr lang="en-US" sz="2600">
                <a:latin typeface="Gill Sans MT"/>
                <a:cs typeface="Arial"/>
              </a:rPr>
              <a:t>Gamification can be a way to engage and motivate youth to learn </a:t>
            </a:r>
          </a:p>
          <a:p>
            <a:pPr algn="l"/>
            <a:endParaRPr lang="en-US" altLang="en-US" sz="3200">
              <a:latin typeface="Gill Sans MT" panose="020B0502020104020203" pitchFamily="34" charset="77"/>
            </a:endParaRPr>
          </a:p>
          <a:p>
            <a:pPr>
              <a:lnSpc>
                <a:spcPct val="90000"/>
              </a:lnSpc>
              <a:spcBef>
                <a:spcPct val="30000"/>
              </a:spcBef>
              <a:buSzPct val="85000"/>
            </a:pPr>
            <a:endParaRPr lang="en-US" sz="2400">
              <a:solidFill>
                <a:srgbClr val="FF0000"/>
              </a:solidFill>
              <a:latin typeface="Gill Sans MT" panose="020B0502020104020203" pitchFamily="34" charset="77"/>
            </a:endParaRPr>
          </a:p>
          <a:p>
            <a:pPr marL="514350" indent="-514350">
              <a:lnSpc>
                <a:spcPct val="90000"/>
              </a:lnSpc>
              <a:spcBef>
                <a:spcPct val="30000"/>
              </a:spcBef>
              <a:buSzPct val="85000"/>
              <a:buFont typeface="Calibri Light" panose="020F0302020204030204"/>
              <a:buAutoNum type="arabicPeriod"/>
            </a:pPr>
            <a:endParaRPr lang="en-US" sz="2400">
              <a:solidFill>
                <a:srgbClr val="000000"/>
              </a:solidFill>
              <a:latin typeface="Gill Sans MT" panose="020B0502020104020203" pitchFamily="34" charset="77"/>
            </a:endParaRPr>
          </a:p>
        </p:txBody>
      </p:sp>
      <p:pic>
        <p:nvPicPr>
          <p:cNvPr id="2" name="Graphic 1" descr="Backpack with calculator">
            <a:extLst>
              <a:ext uri="{FF2B5EF4-FFF2-40B4-BE49-F238E27FC236}">
                <a16:creationId xmlns:a16="http://schemas.microsoft.com/office/drawing/2014/main" id="{544AA167-C526-2F59-0225-363CE7BD0B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55692" y="918307"/>
            <a:ext cx="4972539" cy="496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999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6C2AA-9806-2579-F4F4-F18BED532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ED11FB-1F92-8AD5-9797-280C9821FC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19" y="546776"/>
            <a:ext cx="10855961" cy="746360"/>
          </a:xfrm>
        </p:spPr>
        <p:txBody>
          <a:bodyPr lIns="91440" tIns="45720" rIns="91440" bIns="45720" anchor="t"/>
          <a:lstStyle/>
          <a:p>
            <a:r>
              <a:rPr lang="en-US" sz="4400">
                <a:latin typeface="Gill Sans MT" panose="020B0502020104020203" pitchFamily="34" charset="77"/>
                <a:cs typeface="Arial"/>
              </a:rPr>
              <a:t>Goal of the Study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51C58CFB-C703-6716-C219-880C71DFF50F}"/>
              </a:ext>
            </a:extLst>
          </p:cNvPr>
          <p:cNvSpPr txBox="1">
            <a:spLocks noChangeArrowheads="1"/>
          </p:cNvSpPr>
          <p:nvPr/>
        </p:nvSpPr>
        <p:spPr>
          <a:xfrm>
            <a:off x="668019" y="1429613"/>
            <a:ext cx="7339058" cy="461047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FC629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 lvl="2" algn="l"/>
            <a:endParaRPr lang="en-US" sz="3200">
              <a:latin typeface="Gill Sans MT"/>
              <a:cs typeface="Arial"/>
            </a:endParaRPr>
          </a:p>
          <a:p>
            <a:pPr lvl="1" indent="-342900" algn="l">
              <a:buChar char="•"/>
            </a:pPr>
            <a:r>
              <a:rPr lang="en-US" sz="2600">
                <a:latin typeface="Gill Sans MT"/>
                <a:cs typeface="Arial"/>
              </a:rPr>
              <a:t>To understand how education service providers are currently utilizing cloud computing services</a:t>
            </a:r>
          </a:p>
          <a:p>
            <a:pPr lvl="1" indent="-342900" algn="l">
              <a:buChar char="•"/>
            </a:pPr>
            <a:r>
              <a:rPr lang="en-US" sz="2600">
                <a:latin typeface="Gill Sans MT"/>
                <a:cs typeface="Arial"/>
              </a:rPr>
              <a:t>To understand how other industries are using gamification concepts in their cloud computing systems</a:t>
            </a:r>
          </a:p>
          <a:p>
            <a:pPr lvl="1" indent="-342900" algn="l">
              <a:buChar char="•"/>
            </a:pPr>
            <a:r>
              <a:rPr lang="en-US" sz="2600">
                <a:latin typeface="Gill Sans MT"/>
                <a:cs typeface="Arial"/>
              </a:rPr>
              <a:t>What currently exists for gamification within educational applications in the cloud</a:t>
            </a:r>
          </a:p>
          <a:p>
            <a:pPr lvl="1" indent="-342900" algn="l">
              <a:buChar char="•"/>
            </a:pPr>
            <a:r>
              <a:rPr lang="en-US" sz="2600">
                <a:latin typeface="Gill Sans MT"/>
                <a:cs typeface="Arial"/>
              </a:rPr>
              <a:t>To identify research gaps with respect to gamification within educational applications hosted in the cloud</a:t>
            </a:r>
            <a:endParaRPr lang="en-US" sz="2600">
              <a:latin typeface="Gill Sans MT" panose="020B0502020104020203" pitchFamily="34" charset="77"/>
              <a:cs typeface="Arial"/>
            </a:endParaRPr>
          </a:p>
          <a:p>
            <a:endParaRPr lang="en-US" altLang="en-US" sz="3200">
              <a:solidFill>
                <a:srgbClr val="000000"/>
              </a:solidFill>
              <a:latin typeface="Gill Sans MT" panose="020B0502020104020203" pitchFamily="34" charset="77"/>
            </a:endParaRPr>
          </a:p>
          <a:p>
            <a:pPr>
              <a:lnSpc>
                <a:spcPct val="90000"/>
              </a:lnSpc>
              <a:spcBef>
                <a:spcPct val="30000"/>
              </a:spcBef>
              <a:buSzPct val="85000"/>
            </a:pPr>
            <a:endParaRPr lang="en-US" sz="2400">
              <a:solidFill>
                <a:srgbClr val="FF0000"/>
              </a:solidFill>
              <a:latin typeface="Gill Sans MT" panose="020B0502020104020203" pitchFamily="34" charset="77"/>
            </a:endParaRPr>
          </a:p>
          <a:p>
            <a:pPr marL="514350" indent="-514350">
              <a:lnSpc>
                <a:spcPct val="90000"/>
              </a:lnSpc>
              <a:spcBef>
                <a:spcPct val="30000"/>
              </a:spcBef>
              <a:buSzPct val="85000"/>
              <a:buFont typeface="Calibri Light" panose="020F0302020204030204"/>
              <a:buAutoNum type="arabicPeriod"/>
            </a:pPr>
            <a:endParaRPr lang="en-US" sz="2400">
              <a:solidFill>
                <a:srgbClr val="000000"/>
              </a:solidFill>
              <a:latin typeface="Gill Sans MT" panose="020B0502020104020203" pitchFamily="34" charset="77"/>
            </a:endParaRPr>
          </a:p>
        </p:txBody>
      </p:sp>
      <p:pic>
        <p:nvPicPr>
          <p:cNvPr id="2" name="Graphic 1" descr="A lightbulb">
            <a:extLst>
              <a:ext uri="{FF2B5EF4-FFF2-40B4-BE49-F238E27FC236}">
                <a16:creationId xmlns:a16="http://schemas.microsoft.com/office/drawing/2014/main" id="{A2D94A95-FA27-EFDE-A3BE-FD227D46E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49692" y="1416538"/>
            <a:ext cx="2159000" cy="2159000"/>
          </a:xfrm>
          <a:prstGeom prst="rect">
            <a:avLst/>
          </a:prstGeom>
        </p:spPr>
      </p:pic>
      <p:pic>
        <p:nvPicPr>
          <p:cNvPr id="4" name="Graphic 3" descr="Laptop with phone and calculator">
            <a:extLst>
              <a:ext uri="{FF2B5EF4-FFF2-40B4-BE49-F238E27FC236}">
                <a16:creationId xmlns:a16="http://schemas.microsoft.com/office/drawing/2014/main" id="{23D0708C-1DAA-E749-43C0-645CE9C2A3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06567" y="1686413"/>
            <a:ext cx="43180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76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4080A-A6CB-D688-BD08-2D3DEDC7D4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19" y="546776"/>
            <a:ext cx="10855961" cy="746360"/>
          </a:xfrm>
        </p:spPr>
        <p:txBody>
          <a:bodyPr lIns="91440" tIns="45720" rIns="91440" bIns="45720" anchor="t"/>
          <a:lstStyle/>
          <a:p>
            <a:r>
              <a:rPr lang="en-US" sz="4400">
                <a:latin typeface="Gill Sans MT" panose="020B0502020104020203" pitchFamily="34" charset="77"/>
                <a:cs typeface="Arial"/>
              </a:rPr>
              <a:t>Research Methodology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4B2088C-AC59-719D-03D6-B6813521A9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390307"/>
              </p:ext>
            </p:extLst>
          </p:nvPr>
        </p:nvGraphicFramePr>
        <p:xfrm>
          <a:off x="729861" y="1444375"/>
          <a:ext cx="10810522" cy="2688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10522">
                  <a:extLst>
                    <a:ext uri="{9D8B030D-6E8A-4147-A177-3AD203B41FA5}">
                      <a16:colId xmlns:a16="http://schemas.microsoft.com/office/drawing/2014/main" val="2970664758"/>
                    </a:ext>
                  </a:extLst>
                </a:gridCol>
              </a:tblGrid>
              <a:tr h="44569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Research Questions</a:t>
                      </a:r>
                    </a:p>
                  </a:txBody>
                  <a:tcPr anchor="ctr">
                    <a:solidFill>
                      <a:srgbClr val="2746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272094"/>
                  </a:ext>
                </a:extLst>
              </a:tr>
              <a:tr h="40256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dirty="0"/>
                        <a:t>What are various education applications hosted in cloud computing systems?</a:t>
                      </a:r>
                    </a:p>
                  </a:txBody>
                  <a:tcPr>
                    <a:solidFill>
                      <a:srgbClr val="EFC851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917747"/>
                  </a:ext>
                </a:extLst>
              </a:tr>
              <a:tr h="460075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dirty="0"/>
                        <a:t>What are the challenges being faced by education service providers in their cloud computing systems?</a:t>
                      </a:r>
                    </a:p>
                  </a:txBody>
                  <a:tcPr>
                    <a:solidFill>
                      <a:srgbClr val="EFC851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70913"/>
                  </a:ext>
                </a:extLst>
              </a:tr>
              <a:tr h="416943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dirty="0"/>
                        <a:t>What are various gamified applications hosted in educational settings?</a:t>
                      </a:r>
                    </a:p>
                  </a:txBody>
                  <a:tcPr>
                    <a:solidFill>
                      <a:srgbClr val="274635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345783"/>
                  </a:ext>
                </a:extLst>
              </a:tr>
              <a:tr h="460075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dirty="0"/>
                        <a:t>What are the challenges being faced by industries using gamification in their cloud computing systems?</a:t>
                      </a:r>
                    </a:p>
                  </a:txBody>
                  <a:tcPr>
                    <a:solidFill>
                      <a:srgbClr val="274635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861175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dirty="0"/>
                        <a:t>What advancements have been made in cloud-based gamification in education?</a:t>
                      </a:r>
                    </a:p>
                  </a:txBody>
                  <a:tcPr>
                    <a:solidFill>
                      <a:srgbClr val="274635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75793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4B03224-3890-15EC-BB11-215F49B1965C}"/>
              </a:ext>
            </a:extLst>
          </p:cNvPr>
          <p:cNvSpPr txBox="1"/>
          <p:nvPr/>
        </p:nvSpPr>
        <p:spPr>
          <a:xfrm>
            <a:off x="672689" y="4373011"/>
            <a:ext cx="11092486" cy="147732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Calibri"/>
                <a:cs typeface="Calibri"/>
              </a:rPr>
              <a:t>Search Strings: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i="1" dirty="0">
                <a:ea typeface="Calibri"/>
                <a:cs typeface="Calibri"/>
              </a:rPr>
              <a:t>applications, "cloud computing education"</a:t>
            </a:r>
          </a:p>
          <a:p>
            <a:pPr marL="285750" indent="-285750">
              <a:buFont typeface="Arial"/>
              <a:buChar char="•"/>
            </a:pPr>
            <a:r>
              <a:rPr lang="en-US" b="1" i="1" dirty="0">
                <a:ea typeface="Calibri"/>
                <a:cs typeface="Calibri"/>
              </a:rPr>
              <a:t>applications challenges, "cloud computing education"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i="1" dirty="0">
                <a:ea typeface="Calibri"/>
                <a:cs typeface="Calibri"/>
              </a:rPr>
              <a:t>gamification education, "cloud computing"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i="1" dirty="0">
                <a:ea typeface="Calibri"/>
                <a:cs typeface="Calibri"/>
              </a:rPr>
              <a:t>gamification challenges education, "cloud computing"</a:t>
            </a:r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6635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E0A66-E42B-2756-3121-C1C4A1516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3A9A9-BD50-AD2C-B76D-266602589A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19" y="546776"/>
            <a:ext cx="10855961" cy="746360"/>
          </a:xfrm>
        </p:spPr>
        <p:txBody>
          <a:bodyPr lIns="91440" tIns="45720" rIns="91440" bIns="45720" anchor="t"/>
          <a:lstStyle/>
          <a:p>
            <a:r>
              <a:rPr lang="en-US" sz="4400">
                <a:latin typeface="Gill Sans MT"/>
                <a:cs typeface="Arial"/>
              </a:rPr>
              <a:t>Research Methodology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2B62CE-6481-6D45-8F18-2728D5755826}"/>
              </a:ext>
            </a:extLst>
          </p:cNvPr>
          <p:cNvSpPr txBox="1"/>
          <p:nvPr/>
        </p:nvSpPr>
        <p:spPr>
          <a:xfrm>
            <a:off x="672689" y="1561915"/>
            <a:ext cx="8054255" cy="452431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Calibri"/>
                <a:cs typeface="Calibri"/>
              </a:rPr>
              <a:t>Search Strings filtering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i="1" dirty="0">
                <a:ea typeface="Calibri"/>
                <a:cs typeface="Calibri"/>
              </a:rPr>
              <a:t>applications, "cloud computing education",</a:t>
            </a:r>
            <a:r>
              <a:rPr lang="en-US" b="1" i="1" dirty="0">
                <a:ea typeface="Calibri"/>
                <a:cs typeface="Calibri"/>
              </a:rPr>
              <a:t> </a:t>
            </a:r>
            <a:r>
              <a:rPr lang="en-US" b="1" i="1" dirty="0">
                <a:solidFill>
                  <a:srgbClr val="FF0000"/>
                </a:solidFill>
                <a:ea typeface="Calibri"/>
                <a:cs typeface="Calibri"/>
              </a:rPr>
              <a:t>-IOT, -"Internet of Things"</a:t>
            </a:r>
          </a:p>
          <a:p>
            <a:pPr marL="285750" indent="-285750">
              <a:buFont typeface="Arial"/>
              <a:buChar char="•"/>
            </a:pPr>
            <a:r>
              <a:rPr lang="en-US" i="1" dirty="0">
                <a:ea typeface="Calibri"/>
                <a:cs typeface="Calibri"/>
              </a:rPr>
              <a:t>applications challenges, "cloud computing education",</a:t>
            </a:r>
            <a:r>
              <a:rPr lang="en-US" b="1" i="1" dirty="0">
                <a:ea typeface="Calibri"/>
                <a:cs typeface="Calibri"/>
              </a:rPr>
              <a:t> </a:t>
            </a:r>
            <a:r>
              <a:rPr lang="en-US" b="1" i="1" dirty="0">
                <a:solidFill>
                  <a:srgbClr val="FF0000"/>
                </a:solidFill>
                <a:ea typeface="Calibri"/>
                <a:cs typeface="Calibri"/>
              </a:rPr>
              <a:t>-IOT, -"Internet of Things"</a:t>
            </a:r>
          </a:p>
          <a:p>
            <a:pPr marL="285750" indent="-285750">
              <a:buFont typeface="Arial"/>
              <a:buChar char="•"/>
            </a:pPr>
            <a:r>
              <a:rPr lang="en-US" i="1" dirty="0">
                <a:ea typeface="Calibri"/>
                <a:cs typeface="Calibri"/>
              </a:rPr>
              <a:t>gamification education,</a:t>
            </a:r>
            <a:r>
              <a:rPr lang="en-US" b="1" i="1" dirty="0">
                <a:ea typeface="Calibri"/>
                <a:cs typeface="Calibri"/>
              </a:rPr>
              <a:t> </a:t>
            </a:r>
            <a:r>
              <a:rPr lang="en-US" b="1" i="1" dirty="0">
                <a:solidFill>
                  <a:srgbClr val="FF0000"/>
                </a:solidFill>
                <a:ea typeface="Calibri"/>
                <a:cs typeface="Calibri"/>
              </a:rPr>
              <a:t>OR HEI, OR "higher education", OR school,</a:t>
            </a:r>
            <a:r>
              <a:rPr lang="en-US" b="1" i="1" dirty="0">
                <a:ea typeface="Calibri"/>
                <a:cs typeface="Calibri"/>
              </a:rPr>
              <a:t> </a:t>
            </a:r>
            <a:r>
              <a:rPr lang="en-US" i="1" dirty="0">
                <a:ea typeface="Calibri"/>
                <a:cs typeface="Calibri"/>
              </a:rPr>
              <a:t>"cloud computing",</a:t>
            </a:r>
            <a:r>
              <a:rPr lang="en-US" b="1" i="1" dirty="0">
                <a:ea typeface="Calibri"/>
                <a:cs typeface="Calibri"/>
              </a:rPr>
              <a:t> </a:t>
            </a:r>
            <a:r>
              <a:rPr lang="en-US" b="1" i="1" dirty="0">
                <a:solidFill>
                  <a:srgbClr val="FF0000"/>
                </a:solidFill>
                <a:ea typeface="Calibri"/>
                <a:cs typeface="Calibri"/>
              </a:rPr>
              <a:t>-IOT, -"Internet of Things"</a:t>
            </a:r>
          </a:p>
          <a:p>
            <a:pPr marL="285750" indent="-285750">
              <a:buFont typeface="Arial"/>
              <a:buChar char="•"/>
            </a:pPr>
            <a:r>
              <a:rPr lang="en-US" i="1" dirty="0">
                <a:ea typeface="Calibri"/>
                <a:cs typeface="Calibri"/>
              </a:rPr>
              <a:t>gamification challenges</a:t>
            </a:r>
            <a:r>
              <a:rPr lang="en-US" b="1" i="1" dirty="0">
                <a:ea typeface="Calibri"/>
                <a:cs typeface="Calibri"/>
              </a:rPr>
              <a:t> </a:t>
            </a:r>
            <a:r>
              <a:rPr lang="en-US" i="1" dirty="0">
                <a:ea typeface="Calibri"/>
                <a:cs typeface="Calibri"/>
              </a:rPr>
              <a:t>education,</a:t>
            </a:r>
            <a:r>
              <a:rPr lang="en-US" b="1" i="1" dirty="0">
                <a:ea typeface="Calibri"/>
                <a:cs typeface="Calibri"/>
              </a:rPr>
              <a:t> </a:t>
            </a:r>
            <a:r>
              <a:rPr lang="en-US" b="1" i="1" dirty="0">
                <a:solidFill>
                  <a:srgbClr val="FF0000"/>
                </a:solidFill>
                <a:ea typeface="Calibri"/>
                <a:cs typeface="Calibri"/>
              </a:rPr>
              <a:t>OR higher, OR HEI, OR school,</a:t>
            </a:r>
            <a:r>
              <a:rPr lang="en-US" b="1" i="1" dirty="0">
                <a:ea typeface="Calibri"/>
                <a:cs typeface="Calibri"/>
              </a:rPr>
              <a:t> </a:t>
            </a:r>
            <a:r>
              <a:rPr lang="en-US" i="1" dirty="0">
                <a:ea typeface="Calibri"/>
                <a:cs typeface="Calibri"/>
              </a:rPr>
              <a:t>"cloud computing",</a:t>
            </a:r>
            <a:r>
              <a:rPr lang="en-US" b="1" i="1" dirty="0">
                <a:ea typeface="Calibri"/>
                <a:cs typeface="Calibri"/>
              </a:rPr>
              <a:t> </a:t>
            </a:r>
            <a:r>
              <a:rPr lang="en-US" b="1" i="1" dirty="0">
                <a:solidFill>
                  <a:srgbClr val="FF0000"/>
                </a:solidFill>
                <a:ea typeface="Calibri"/>
                <a:cs typeface="Calibri"/>
              </a:rPr>
              <a:t>-IOT, -"Internet of Things", -"big data", -"big data analytics", -"AI"</a:t>
            </a:r>
          </a:p>
          <a:p>
            <a:pPr marL="285750" indent="-285750">
              <a:buFont typeface="Arial"/>
              <a:buChar char="•"/>
            </a:pPr>
            <a:r>
              <a:rPr lang="en-US" b="1" i="1" dirty="0">
                <a:solidFill>
                  <a:srgbClr val="FF0000"/>
                </a:solidFill>
                <a:ea typeface="Calibri"/>
                <a:cs typeface="Calibri"/>
              </a:rPr>
              <a:t>Date range: 2016-2025</a:t>
            </a:r>
          </a:p>
          <a:p>
            <a:pPr marL="285750" indent="-285750">
              <a:buFont typeface="Arial"/>
              <a:buChar char="•"/>
            </a:pPr>
            <a:endParaRPr lang="en-US" b="1" i="1" dirty="0">
              <a:solidFill>
                <a:srgbClr val="FF0000"/>
              </a:solidFill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Manual Filtering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Previously cited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Redacted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Non-English papers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Duplications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Books</a:t>
            </a:r>
          </a:p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4" name="Picture 3" descr="A diagram of a flowchart&#10;&#10;AI-generated content may be incorrect.">
            <a:extLst>
              <a:ext uri="{FF2B5EF4-FFF2-40B4-BE49-F238E27FC236}">
                <a16:creationId xmlns:a16="http://schemas.microsoft.com/office/drawing/2014/main" id="{FAA9DFEF-D37B-7C86-28E1-8F8EBF83D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1309" y="429844"/>
            <a:ext cx="2512306" cy="55391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234E78-5B49-A291-5D5A-984109D0810C}"/>
              </a:ext>
            </a:extLst>
          </p:cNvPr>
          <p:cNvSpPr txBox="1"/>
          <p:nvPr/>
        </p:nvSpPr>
        <p:spPr>
          <a:xfrm>
            <a:off x="3477272" y="4038414"/>
            <a:ext cx="4424172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Calibri"/>
                <a:cs typeface="Calibri"/>
              </a:rPr>
              <a:t>Predatory Journals and Publishers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Baell's List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Publisher websites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Google search in general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55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4080A-A6CB-D688-BD08-2D3DEDC7D4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19" y="546776"/>
            <a:ext cx="10855961" cy="746360"/>
          </a:xfrm>
        </p:spPr>
        <p:txBody>
          <a:bodyPr lIns="91440" tIns="45720" rIns="91440" bIns="45720" anchor="t"/>
          <a:lstStyle/>
          <a:p>
            <a:r>
              <a:rPr lang="en-US" sz="4400">
                <a:latin typeface="Gill Sans MT" panose="020B0502020104020203" pitchFamily="34" charset="77"/>
                <a:cs typeface="Arial"/>
              </a:rPr>
              <a:t>Research Methodology Outcomes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3BD644F-8839-8178-0BEA-2933E740F2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0922003"/>
              </p:ext>
            </p:extLst>
          </p:nvPr>
        </p:nvGraphicFramePr>
        <p:xfrm>
          <a:off x="313766" y="1714313"/>
          <a:ext cx="3204884" cy="3575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30F974A-B26D-1D40-E8C2-70B2238E8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8099350"/>
              </p:ext>
            </p:extLst>
          </p:nvPr>
        </p:nvGraphicFramePr>
        <p:xfrm>
          <a:off x="3854822" y="1647077"/>
          <a:ext cx="3092826" cy="35750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A23F8F7-7C60-76F9-2C0C-2D39D854F9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8854566"/>
              </p:ext>
            </p:extLst>
          </p:nvPr>
        </p:nvGraphicFramePr>
        <p:xfrm>
          <a:off x="6947648" y="1714313"/>
          <a:ext cx="4818530" cy="34741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778958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8C0EF-68AD-1C7D-747E-E97A7FA86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DD7E4-B55D-D517-5F58-ACC413E7EB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19" y="546776"/>
            <a:ext cx="10855961" cy="746360"/>
          </a:xfrm>
        </p:spPr>
        <p:txBody>
          <a:bodyPr lIns="91440" tIns="45720" rIns="91440" bIns="45720" anchor="t"/>
          <a:lstStyle/>
          <a:p>
            <a:r>
              <a:rPr lang="en-US" sz="4400">
                <a:latin typeface="Gill Sans MT" panose="020B0502020104020203" pitchFamily="34" charset="77"/>
                <a:cs typeface="Arial"/>
              </a:rPr>
              <a:t>Research Methodology Outcomes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E703CCE-20B7-CBC9-B4A5-D66125EE33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2022945"/>
              </p:ext>
            </p:extLst>
          </p:nvPr>
        </p:nvGraphicFramePr>
        <p:xfrm>
          <a:off x="3046132" y="1714936"/>
          <a:ext cx="6096000" cy="4146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40094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0A50D-1A43-7F9D-6391-DCBEF0B0B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E6B178-2E03-4C3A-F803-BB6821563E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5460" y="255423"/>
            <a:ext cx="10855961" cy="746360"/>
          </a:xfrm>
        </p:spPr>
        <p:txBody>
          <a:bodyPr lIns="91440" tIns="45720" rIns="91440" bIns="45720" anchor="t"/>
          <a:lstStyle/>
          <a:p>
            <a:r>
              <a:rPr lang="en-US" sz="2800">
                <a:latin typeface="Gill Sans MT"/>
                <a:cs typeface="Arial"/>
              </a:rPr>
              <a:t>Taxonomy – Educational Applications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B69819-6A54-7FF1-52B3-905711F54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5575"/>
            <a:ext cx="12192000" cy="330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53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24</Slides>
  <Notes>23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Gamification of Educational Applications in the Cloud: Current Trends, Challenges and Future Directions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Haley Nicolson</dc:creator>
  <cp:revision>1385</cp:revision>
  <cp:lastPrinted>2023-05-16T09:29:54Z</cp:lastPrinted>
  <dcterms:created xsi:type="dcterms:W3CDTF">2023-02-16T16:25:29Z</dcterms:created>
  <dcterms:modified xsi:type="dcterms:W3CDTF">2025-12-02T20:27:06Z</dcterms:modified>
</cp:coreProperties>
</file>